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5" r:id="rId2"/>
    <p:sldId id="281" r:id="rId3"/>
    <p:sldId id="282" r:id="rId4"/>
    <p:sldId id="283" r:id="rId5"/>
    <p:sldId id="284" r:id="rId6"/>
    <p:sldId id="285" r:id="rId7"/>
    <p:sldId id="286" r:id="rId8"/>
    <p:sldId id="293" r:id="rId9"/>
    <p:sldId id="292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019"/>
    <a:srgbClr val="002D5D"/>
    <a:srgbClr val="CFD2D3"/>
    <a:srgbClr val="2A3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159B6A-2945-4F24-A96E-B73FB7BE48EF}" v="81" dt="2023-05-17T15:34:08.9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58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6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B1E54-BCC0-470E-8774-5892AF75DB46}" type="datetimeFigureOut">
              <a:rPr lang="it-IT" smtClean="0"/>
              <a:t>18/05/2023</a:t>
            </a:fld>
            <a:endParaRPr lang="it-I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it-I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F8BA2-58E5-484C-919D-6750D671E4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271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0" y="213808"/>
            <a:ext cx="12192000" cy="6644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-6928" y="3385570"/>
            <a:ext cx="12198927" cy="3472429"/>
          </a:xfrm>
          <a:custGeom>
            <a:avLst/>
            <a:gdLst/>
            <a:ahLst/>
            <a:cxnLst/>
            <a:rect l="l" t="t" r="r" b="b"/>
            <a:pathLst>
              <a:path w="9144000" h="2571750">
                <a:moveTo>
                  <a:pt x="0" y="2571750"/>
                </a:moveTo>
                <a:lnTo>
                  <a:pt x="9144000" y="2571750"/>
                </a:lnTo>
                <a:lnTo>
                  <a:pt x="9144000" y="0"/>
                </a:lnTo>
                <a:lnTo>
                  <a:pt x="0" y="0"/>
                </a:lnTo>
                <a:lnTo>
                  <a:pt x="0" y="2571750"/>
                </a:lnTo>
                <a:close/>
              </a:path>
            </a:pathLst>
          </a:custGeom>
          <a:solidFill>
            <a:srgbClr val="002D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 userDrawn="1"/>
        </p:nvSpPr>
        <p:spPr>
          <a:xfrm>
            <a:off x="-6929" y="4208233"/>
            <a:ext cx="139337" cy="1181247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737" y="3974939"/>
            <a:ext cx="2947443" cy="1593004"/>
          </a:xfrm>
          <a:prstGeom prst="rect">
            <a:avLst/>
          </a:prstGeom>
        </p:spPr>
      </p:pic>
      <p:sp>
        <p:nvSpPr>
          <p:cNvPr id="13" name="Título 1"/>
          <p:cNvSpPr>
            <a:spLocks noGrp="1"/>
          </p:cNvSpPr>
          <p:nvPr>
            <p:ph type="title" hasCustomPrompt="1"/>
          </p:nvPr>
        </p:nvSpPr>
        <p:spPr>
          <a:xfrm>
            <a:off x="600327" y="4784358"/>
            <a:ext cx="6282387" cy="531223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F08019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TITLE LOREM IPSUM</a:t>
            </a:r>
            <a:endParaRPr lang="it-IT" dirty="0"/>
          </a:p>
        </p:txBody>
      </p:sp>
      <p:sp>
        <p:nvSpPr>
          <p:cNvPr id="14" name="Marcador de fecha 3"/>
          <p:cNvSpPr>
            <a:spLocks noGrp="1"/>
          </p:cNvSpPr>
          <p:nvPr>
            <p:ph type="dt" sz="half" idx="10"/>
          </p:nvPr>
        </p:nvSpPr>
        <p:spPr>
          <a:xfrm>
            <a:off x="600327" y="4325423"/>
            <a:ext cx="2743200" cy="36512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it-IT" dirty="0"/>
              <a:t>UPPER TITLE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1F7FB5B-3984-4D01-8901-035A1AC6CE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6350" y="0"/>
            <a:ext cx="2445720" cy="33861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algn="ctr">
              <a:buFont typeface="Arial" panose="020B0604020202020204" pitchFamily="34" charset="0"/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Put your image</a:t>
            </a:r>
          </a:p>
          <a:p>
            <a:endParaRPr lang="es-PE" dirty="0"/>
          </a:p>
        </p:txBody>
      </p:sp>
      <p:sp>
        <p:nvSpPr>
          <p:cNvPr id="15" name="Marcador de posición de imagen 2">
            <a:extLst>
              <a:ext uri="{FF2B5EF4-FFF2-40B4-BE49-F238E27FC236}">
                <a16:creationId xmlns:a16="http://schemas.microsoft.com/office/drawing/2014/main" id="{1903FCC2-73CE-4A54-B60C-87D2932945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28643" y="0"/>
            <a:ext cx="2445720" cy="3386138"/>
          </a:xfrm>
          <a:solidFill>
            <a:srgbClr val="CFD2D3"/>
          </a:solidFill>
        </p:spPr>
        <p:txBody>
          <a:bodyPr>
            <a:normAutofit/>
          </a:bodyPr>
          <a:lstStyle>
            <a:lvl1pPr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Put your image</a:t>
            </a:r>
          </a:p>
        </p:txBody>
      </p:sp>
      <p:sp>
        <p:nvSpPr>
          <p:cNvPr id="16" name="Marcador de posición de imagen 2">
            <a:extLst>
              <a:ext uri="{FF2B5EF4-FFF2-40B4-BE49-F238E27FC236}">
                <a16:creationId xmlns:a16="http://schemas.microsoft.com/office/drawing/2014/main" id="{3DEF8DE5-417A-478D-84B5-17C23402D4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63636" y="-569"/>
            <a:ext cx="2445720" cy="33861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Put your image</a:t>
            </a:r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4367F316-C91A-4413-8216-0CC41BB42C5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98629" y="-569"/>
            <a:ext cx="2445720" cy="3386138"/>
          </a:xfrm>
          <a:solidFill>
            <a:srgbClr val="CFD2D3"/>
          </a:solidFill>
        </p:spPr>
        <p:txBody>
          <a:bodyPr>
            <a:normAutofit/>
          </a:bodyPr>
          <a:lstStyle>
            <a:lvl1pPr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Put your image</a:t>
            </a:r>
          </a:p>
        </p:txBody>
      </p:sp>
      <p:sp>
        <p:nvSpPr>
          <p:cNvPr id="18" name="Marcador de posición de imagen 2">
            <a:extLst>
              <a:ext uri="{FF2B5EF4-FFF2-40B4-BE49-F238E27FC236}">
                <a16:creationId xmlns:a16="http://schemas.microsoft.com/office/drawing/2014/main" id="{43D50D91-2DDA-431B-8C24-71043941728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733622" y="-569"/>
            <a:ext cx="2445720" cy="338613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dirty="0"/>
              <a:t>Put your image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65EA7E7-4E62-4F2B-B2E1-B1ABD4EC57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0327" y="6160295"/>
            <a:ext cx="3209673" cy="365126"/>
          </a:xfr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>
              <a:buNone/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3pPr>
            <a:lvl4pPr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4pPr>
            <a:lvl5pPr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5pPr>
          </a:lstStyle>
          <a:p>
            <a:r>
              <a:rPr lang="it-IT" i="1" dirty="0"/>
              <a:t>2020 </a:t>
            </a:r>
            <a:r>
              <a:rPr lang="it-IT" i="0" dirty="0">
                <a:solidFill>
                  <a:srgbClr val="F08019"/>
                </a:solidFill>
              </a:rPr>
              <a:t>|</a:t>
            </a:r>
            <a:r>
              <a:rPr lang="it-IT" i="1" dirty="0"/>
              <a:t> mm </a:t>
            </a:r>
            <a:r>
              <a:rPr lang="it-IT" i="0" dirty="0">
                <a:solidFill>
                  <a:srgbClr val="F08019"/>
                </a:solidFill>
              </a:rPr>
              <a:t>|</a:t>
            </a:r>
            <a:r>
              <a:rPr lang="it-IT" i="1" dirty="0"/>
              <a:t> dd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1369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ec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9" r="2793"/>
          <a:stretch/>
        </p:blipFill>
        <p:spPr>
          <a:xfrm>
            <a:off x="-4" y="0"/>
            <a:ext cx="12192003" cy="6860294"/>
          </a:xfrm>
          <a:prstGeom prst="rect">
            <a:avLst/>
          </a:prstGeom>
        </p:spPr>
      </p:pic>
      <p:sp>
        <p:nvSpPr>
          <p:cNvPr id="8" name="object 3"/>
          <p:cNvSpPr/>
          <p:nvPr userDrawn="1"/>
        </p:nvSpPr>
        <p:spPr>
          <a:xfrm>
            <a:off x="-6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422592C-5934-B847-977F-93F59FEEC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8406" y="3305616"/>
            <a:ext cx="8139970" cy="531223"/>
          </a:xfrm>
        </p:spPr>
        <p:txBody>
          <a:bodyPr>
            <a:noAutofit/>
          </a:bodyPr>
          <a:lstStyle>
            <a:lvl1pPr algn="ctr">
              <a:defRPr sz="5400" b="1">
                <a:solidFill>
                  <a:srgbClr val="F08019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TITLE LOREM IPSUM</a:t>
            </a:r>
            <a:endParaRPr lang="it-IT" dirty="0"/>
          </a:p>
        </p:txBody>
      </p:sp>
      <p:sp>
        <p:nvSpPr>
          <p:cNvPr id="16" name="Marcador de fecha 3">
            <a:extLst>
              <a:ext uri="{FF2B5EF4-FFF2-40B4-BE49-F238E27FC236}">
                <a16:creationId xmlns:a16="http://schemas.microsoft.com/office/drawing/2014/main" id="{B1C19122-4EF1-DE4C-9CB3-2D8536AB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76790" y="2656037"/>
            <a:ext cx="2743200" cy="365125"/>
          </a:xfrm>
        </p:spPr>
        <p:txBody>
          <a:bodyPr/>
          <a:lstStyle>
            <a:lvl1pPr algn="ctr">
              <a:defRPr sz="2000">
                <a:solidFill>
                  <a:srgbClr val="002D5D"/>
                </a:solidFill>
                <a:latin typeface="Montserrat" panose="00000500000000000000" pitchFamily="2" charset="0"/>
              </a:defRPr>
            </a:lvl1pPr>
          </a:lstStyle>
          <a:p>
            <a:r>
              <a:rPr lang="it-IT" dirty="0"/>
              <a:t>UPPER TITLE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2901A45F-7EB8-F249-B71C-64C0BA986998}"/>
              </a:ext>
            </a:extLst>
          </p:cNvPr>
          <p:cNvSpPr/>
          <p:nvPr userDrawn="1"/>
        </p:nvSpPr>
        <p:spPr>
          <a:xfrm>
            <a:off x="11447413" y="6118411"/>
            <a:ext cx="744588" cy="739589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Marcador de número de diapositiva 6">
            <a:extLst>
              <a:ext uri="{FF2B5EF4-FFF2-40B4-BE49-F238E27FC236}">
                <a16:creationId xmlns:a16="http://schemas.microsoft.com/office/drawing/2014/main" id="{B2529C19-9EBC-8F4E-9A78-9C2EDB15A52B}"/>
              </a:ext>
            </a:extLst>
          </p:cNvPr>
          <p:cNvSpPr txBox="1">
            <a:spLocks/>
          </p:cNvSpPr>
          <p:nvPr userDrawn="1"/>
        </p:nvSpPr>
        <p:spPr>
          <a:xfrm>
            <a:off x="11557443" y="6454905"/>
            <a:ext cx="529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21" name="Imagen 8">
            <a:extLst>
              <a:ext uri="{FF2B5EF4-FFF2-40B4-BE49-F238E27FC236}">
                <a16:creationId xmlns:a16="http://schemas.microsoft.com/office/drawing/2014/main" id="{F8693FCC-2A8D-A546-8CD1-C2FDDCD96A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5901" y="6171643"/>
            <a:ext cx="1326760" cy="5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47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image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posición de imagen 18"/>
          <p:cNvSpPr>
            <a:spLocks noGrp="1"/>
          </p:cNvSpPr>
          <p:nvPr>
            <p:ph type="pic" sz="quarter" idx="13" hasCustomPrompt="1"/>
          </p:nvPr>
        </p:nvSpPr>
        <p:spPr>
          <a:xfrm>
            <a:off x="6943223" y="0"/>
            <a:ext cx="5248777" cy="6124893"/>
          </a:xfrm>
          <a:solidFill>
            <a:srgbClr val="CFD2D3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dirty="0"/>
              <a:t>Put </a:t>
            </a:r>
            <a:r>
              <a:rPr lang="it-IT" dirty="0" err="1"/>
              <a:t>your</a:t>
            </a:r>
            <a:r>
              <a:rPr lang="it-IT" dirty="0"/>
              <a:t> image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sz="half" idx="14" hasCustomPrompt="1"/>
          </p:nvPr>
        </p:nvSpPr>
        <p:spPr>
          <a:xfrm>
            <a:off x="446126" y="1861923"/>
            <a:ext cx="5789209" cy="851677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Text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27BCF0DB-F20D-2749-B240-9E48DE1B0EB8}"/>
              </a:ext>
            </a:extLst>
          </p:cNvPr>
          <p:cNvSpPr/>
          <p:nvPr userDrawn="1"/>
        </p:nvSpPr>
        <p:spPr>
          <a:xfrm>
            <a:off x="0" y="-25059"/>
            <a:ext cx="6943223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A0D4CC99-28A1-AC4A-AA19-D6E4E30E2E60}"/>
              </a:ext>
            </a:extLst>
          </p:cNvPr>
          <p:cNvSpPr/>
          <p:nvPr userDrawn="1"/>
        </p:nvSpPr>
        <p:spPr>
          <a:xfrm>
            <a:off x="0" y="-25058"/>
            <a:ext cx="139337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24B10C9D-1A41-FC47-A1FD-5C7A95ED61E0}"/>
              </a:ext>
            </a:extLst>
          </p:cNvPr>
          <p:cNvSpPr txBox="1">
            <a:spLocks/>
          </p:cNvSpPr>
          <p:nvPr userDrawn="1"/>
        </p:nvSpPr>
        <p:spPr>
          <a:xfrm>
            <a:off x="446128" y="111169"/>
            <a:ext cx="3797501" cy="531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F08019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schemeClr val="bg1"/>
                </a:solidFill>
              </a:rPr>
              <a:t>Section</a:t>
            </a:r>
            <a:r>
              <a:rPr lang="es-ES" dirty="0">
                <a:solidFill>
                  <a:schemeClr val="bg1"/>
                </a:solidFill>
              </a:rPr>
              <a:t> LOREM IPSUM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3" name="Marcador de contenido 2">
            <a:extLst>
              <a:ext uri="{FF2B5EF4-FFF2-40B4-BE49-F238E27FC236}">
                <a16:creationId xmlns:a16="http://schemas.microsoft.com/office/drawing/2014/main" id="{9D5A5641-18AC-F34D-8C68-36927AC42C39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446126" y="1393678"/>
            <a:ext cx="10326372" cy="393281"/>
          </a:xfrm>
        </p:spPr>
        <p:txBody>
          <a:bodyPr>
            <a:normAutofit/>
          </a:bodyPr>
          <a:lstStyle>
            <a:lvl1pPr marL="0" indent="0">
              <a:buNone/>
              <a:defRPr lang="it-IT" sz="2200" b="1" i="0" kern="1200" dirty="0">
                <a:solidFill>
                  <a:srgbClr val="F08019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id="{A3E5D196-7DD6-5145-8D84-2DE9862220A7}"/>
              </a:ext>
            </a:extLst>
          </p:cNvPr>
          <p:cNvSpPr/>
          <p:nvPr userDrawn="1"/>
        </p:nvSpPr>
        <p:spPr>
          <a:xfrm>
            <a:off x="0" y="6124893"/>
            <a:ext cx="12192000" cy="739589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E0EDD7E2-844C-3F4E-8B26-3A252F0441C0}"/>
              </a:ext>
            </a:extLst>
          </p:cNvPr>
          <p:cNvSpPr/>
          <p:nvPr userDrawn="1"/>
        </p:nvSpPr>
        <p:spPr>
          <a:xfrm>
            <a:off x="11447413" y="6124895"/>
            <a:ext cx="744588" cy="739588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Marcador de número de diapositiva 6">
            <a:extLst>
              <a:ext uri="{FF2B5EF4-FFF2-40B4-BE49-F238E27FC236}">
                <a16:creationId xmlns:a16="http://schemas.microsoft.com/office/drawing/2014/main" id="{14769E31-B53D-424C-8C87-C92386BB648E}"/>
              </a:ext>
            </a:extLst>
          </p:cNvPr>
          <p:cNvSpPr txBox="1">
            <a:spLocks/>
          </p:cNvSpPr>
          <p:nvPr userDrawn="1"/>
        </p:nvSpPr>
        <p:spPr>
          <a:xfrm>
            <a:off x="11557443" y="6454905"/>
            <a:ext cx="529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1913A1CD-63F9-8E4B-9510-40614B8F80F1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7618690" y="6532965"/>
            <a:ext cx="3766452" cy="264095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name</a:t>
            </a:r>
            <a:endParaRPr lang="it-IT" dirty="0"/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A776C192-9020-BB42-ACC8-6025A6DFC6DA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755395" y="6532313"/>
            <a:ext cx="1932785" cy="264095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www.smwautoblok.com</a:t>
            </a:r>
            <a:endParaRPr lang="it-IT" dirty="0"/>
          </a:p>
        </p:txBody>
      </p:sp>
      <p:pic>
        <p:nvPicPr>
          <p:cNvPr id="39" name="Imagen 8">
            <a:extLst>
              <a:ext uri="{FF2B5EF4-FFF2-40B4-BE49-F238E27FC236}">
                <a16:creationId xmlns:a16="http://schemas.microsoft.com/office/drawing/2014/main" id="{222D6FC5-63B8-C54C-B651-EBF7C76FF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5901" y="6171643"/>
            <a:ext cx="1326760" cy="5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81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contenido 2"/>
          <p:cNvSpPr>
            <a:spLocks noGrp="1"/>
          </p:cNvSpPr>
          <p:nvPr>
            <p:ph sz="half" idx="14" hasCustomPrompt="1"/>
          </p:nvPr>
        </p:nvSpPr>
        <p:spPr>
          <a:xfrm>
            <a:off x="872847" y="1666433"/>
            <a:ext cx="4597926" cy="28668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Your </a:t>
            </a:r>
            <a:r>
              <a:rPr lang="it-IT" dirty="0" err="1"/>
              <a:t>object</a:t>
            </a:r>
            <a:endParaRPr lang="it-IT" dirty="0"/>
          </a:p>
        </p:txBody>
      </p:sp>
      <p:sp>
        <p:nvSpPr>
          <p:cNvPr id="18" name="Marcador de contenido 2"/>
          <p:cNvSpPr>
            <a:spLocks noGrp="1"/>
          </p:cNvSpPr>
          <p:nvPr>
            <p:ph sz="half" idx="18" hasCustomPrompt="1"/>
          </p:nvPr>
        </p:nvSpPr>
        <p:spPr>
          <a:xfrm>
            <a:off x="6755487" y="1666433"/>
            <a:ext cx="4597926" cy="2866832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it-IT" dirty="0"/>
              <a:t>Your </a:t>
            </a:r>
            <a:r>
              <a:rPr lang="it-IT" dirty="0" err="1"/>
              <a:t>object</a:t>
            </a:r>
            <a:endParaRPr lang="it-IT" dirty="0"/>
          </a:p>
        </p:txBody>
      </p:sp>
      <p:sp>
        <p:nvSpPr>
          <p:cNvPr id="24" name="object 7"/>
          <p:cNvSpPr/>
          <p:nvPr userDrawn="1"/>
        </p:nvSpPr>
        <p:spPr>
          <a:xfrm>
            <a:off x="872847" y="1199644"/>
            <a:ext cx="2523496" cy="4667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/>
          <p:cNvSpPr/>
          <p:nvPr userDrawn="1"/>
        </p:nvSpPr>
        <p:spPr>
          <a:xfrm>
            <a:off x="6755486" y="1199644"/>
            <a:ext cx="2523496" cy="4667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81557" y="1285358"/>
            <a:ext cx="4597924" cy="393281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LOREM IPSUM</a:t>
            </a:r>
            <a:endParaRPr lang="it-IT" dirty="0"/>
          </a:p>
        </p:txBody>
      </p:sp>
      <p:sp>
        <p:nvSpPr>
          <p:cNvPr id="17" name="Marcador de contenido 2"/>
          <p:cNvSpPr>
            <a:spLocks noGrp="1"/>
          </p:cNvSpPr>
          <p:nvPr>
            <p:ph sz="half" idx="17" hasCustomPrompt="1"/>
          </p:nvPr>
        </p:nvSpPr>
        <p:spPr>
          <a:xfrm>
            <a:off x="6764197" y="1285358"/>
            <a:ext cx="4597924" cy="393281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LOREM IPSUM</a:t>
            </a:r>
            <a:endParaRPr lang="it-IT" dirty="0"/>
          </a:p>
        </p:txBody>
      </p:sp>
      <p:sp>
        <p:nvSpPr>
          <p:cNvPr id="26" name="Marcador de contenido 2"/>
          <p:cNvSpPr>
            <a:spLocks noGrp="1"/>
          </p:cNvSpPr>
          <p:nvPr>
            <p:ph sz="half" idx="19" hasCustomPrompt="1"/>
          </p:nvPr>
        </p:nvSpPr>
        <p:spPr>
          <a:xfrm>
            <a:off x="872847" y="4602930"/>
            <a:ext cx="4597926" cy="1027612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Text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sp>
        <p:nvSpPr>
          <p:cNvPr id="27" name="Marcador de contenido 2"/>
          <p:cNvSpPr>
            <a:spLocks noGrp="1"/>
          </p:cNvSpPr>
          <p:nvPr>
            <p:ph sz="half" idx="20" hasCustomPrompt="1"/>
          </p:nvPr>
        </p:nvSpPr>
        <p:spPr>
          <a:xfrm>
            <a:off x="6755486" y="4602930"/>
            <a:ext cx="4597926" cy="1027612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Text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sp>
        <p:nvSpPr>
          <p:cNvPr id="37" name="object 7">
            <a:extLst>
              <a:ext uri="{FF2B5EF4-FFF2-40B4-BE49-F238E27FC236}">
                <a16:creationId xmlns:a16="http://schemas.microsoft.com/office/drawing/2014/main" id="{9AE3837A-1761-0F47-9AE4-EB47A17A0283}"/>
              </a:ext>
            </a:extLst>
          </p:cNvPr>
          <p:cNvSpPr/>
          <p:nvPr userDrawn="1"/>
        </p:nvSpPr>
        <p:spPr>
          <a:xfrm>
            <a:off x="0" y="-25059"/>
            <a:ext cx="12192000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38" name="object 7">
            <a:extLst>
              <a:ext uri="{FF2B5EF4-FFF2-40B4-BE49-F238E27FC236}">
                <a16:creationId xmlns:a16="http://schemas.microsoft.com/office/drawing/2014/main" id="{9EACEEC7-CF73-8247-9F69-8990FF57E948}"/>
              </a:ext>
            </a:extLst>
          </p:cNvPr>
          <p:cNvSpPr/>
          <p:nvPr userDrawn="1"/>
        </p:nvSpPr>
        <p:spPr>
          <a:xfrm>
            <a:off x="0" y="-25058"/>
            <a:ext cx="139337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id="{C824EE92-91C7-164D-B4E6-B230E7A9B822}"/>
              </a:ext>
            </a:extLst>
          </p:cNvPr>
          <p:cNvSpPr txBox="1">
            <a:spLocks/>
          </p:cNvSpPr>
          <p:nvPr userDrawn="1"/>
        </p:nvSpPr>
        <p:spPr>
          <a:xfrm>
            <a:off x="446128" y="111169"/>
            <a:ext cx="3797501" cy="531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F08019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schemeClr val="bg1"/>
                </a:solidFill>
              </a:rPr>
              <a:t>Section</a:t>
            </a:r>
            <a:r>
              <a:rPr lang="es-ES" dirty="0">
                <a:solidFill>
                  <a:schemeClr val="bg1"/>
                </a:solidFill>
              </a:rPr>
              <a:t> LOREM IPSUM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0" name="object 7">
            <a:extLst>
              <a:ext uri="{FF2B5EF4-FFF2-40B4-BE49-F238E27FC236}">
                <a16:creationId xmlns:a16="http://schemas.microsoft.com/office/drawing/2014/main" id="{CC09981A-56A2-134C-BA27-5D89C9801984}"/>
              </a:ext>
            </a:extLst>
          </p:cNvPr>
          <p:cNvSpPr/>
          <p:nvPr userDrawn="1"/>
        </p:nvSpPr>
        <p:spPr>
          <a:xfrm>
            <a:off x="0" y="6124893"/>
            <a:ext cx="12192000" cy="739589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545D5445-FA1C-1047-A31E-DC372A9BAC74}"/>
              </a:ext>
            </a:extLst>
          </p:cNvPr>
          <p:cNvSpPr/>
          <p:nvPr userDrawn="1"/>
        </p:nvSpPr>
        <p:spPr>
          <a:xfrm>
            <a:off x="11447413" y="6124895"/>
            <a:ext cx="744588" cy="739588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Marcador de número de diapositiva 6">
            <a:extLst>
              <a:ext uri="{FF2B5EF4-FFF2-40B4-BE49-F238E27FC236}">
                <a16:creationId xmlns:a16="http://schemas.microsoft.com/office/drawing/2014/main" id="{F8AB76E3-48E5-F840-AC23-0F1BC4ED70EA}"/>
              </a:ext>
            </a:extLst>
          </p:cNvPr>
          <p:cNvSpPr txBox="1">
            <a:spLocks/>
          </p:cNvSpPr>
          <p:nvPr userDrawn="1"/>
        </p:nvSpPr>
        <p:spPr>
          <a:xfrm>
            <a:off x="11557443" y="6454905"/>
            <a:ext cx="529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43" name="Marcador de contenido 2">
            <a:extLst>
              <a:ext uri="{FF2B5EF4-FFF2-40B4-BE49-F238E27FC236}">
                <a16:creationId xmlns:a16="http://schemas.microsoft.com/office/drawing/2014/main" id="{EAEFD566-0479-EC4A-9C4F-4FE7EEBBDAE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7618690" y="6532965"/>
            <a:ext cx="3766452" cy="264095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name</a:t>
            </a:r>
            <a:endParaRPr lang="it-IT" dirty="0"/>
          </a:p>
        </p:txBody>
      </p:sp>
      <p:sp>
        <p:nvSpPr>
          <p:cNvPr id="44" name="Marcador de contenido 2">
            <a:extLst>
              <a:ext uri="{FF2B5EF4-FFF2-40B4-BE49-F238E27FC236}">
                <a16:creationId xmlns:a16="http://schemas.microsoft.com/office/drawing/2014/main" id="{22F8AC0E-F81B-7747-BD98-8762053FA46F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755395" y="6532313"/>
            <a:ext cx="1932785" cy="264095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www.smwautoblok.com</a:t>
            </a:r>
            <a:endParaRPr lang="it-IT" dirty="0"/>
          </a:p>
        </p:txBody>
      </p:sp>
      <p:pic>
        <p:nvPicPr>
          <p:cNvPr id="45" name="Imagen 8">
            <a:extLst>
              <a:ext uri="{FF2B5EF4-FFF2-40B4-BE49-F238E27FC236}">
                <a16:creationId xmlns:a16="http://schemas.microsoft.com/office/drawing/2014/main" id="{9EE6F9DA-8BE6-6E43-A89C-F5382A9D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5901" y="6171643"/>
            <a:ext cx="1326760" cy="5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5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text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7"/>
          <p:cNvSpPr/>
          <p:nvPr userDrawn="1"/>
        </p:nvSpPr>
        <p:spPr>
          <a:xfrm flipV="1">
            <a:off x="1" y="-1"/>
            <a:ext cx="12192000" cy="6309355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id="{84D2184F-2EBA-2543-BCD9-CFFF397C2066}"/>
              </a:ext>
            </a:extLst>
          </p:cNvPr>
          <p:cNvSpPr/>
          <p:nvPr userDrawn="1"/>
        </p:nvSpPr>
        <p:spPr>
          <a:xfrm>
            <a:off x="0" y="-25059"/>
            <a:ext cx="12192000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Marcador de contenido 2"/>
          <p:cNvSpPr>
            <a:spLocks noGrp="1"/>
          </p:cNvSpPr>
          <p:nvPr>
            <p:ph sz="half" idx="14" hasCustomPrompt="1"/>
          </p:nvPr>
        </p:nvSpPr>
        <p:spPr>
          <a:xfrm>
            <a:off x="872847" y="2201557"/>
            <a:ext cx="10326376" cy="316293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Text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sp>
        <p:nvSpPr>
          <p:cNvPr id="19" name="object 7"/>
          <p:cNvSpPr/>
          <p:nvPr userDrawn="1"/>
        </p:nvSpPr>
        <p:spPr>
          <a:xfrm>
            <a:off x="0" y="-25058"/>
            <a:ext cx="139337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ítulo 1"/>
          <p:cNvSpPr>
            <a:spLocks noGrp="1"/>
          </p:cNvSpPr>
          <p:nvPr>
            <p:ph type="title" hasCustomPrompt="1"/>
          </p:nvPr>
        </p:nvSpPr>
        <p:spPr>
          <a:xfrm>
            <a:off x="446128" y="111169"/>
            <a:ext cx="3797501" cy="531223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F08019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 err="1"/>
              <a:t>Section</a:t>
            </a:r>
            <a:r>
              <a:rPr lang="es-ES" dirty="0"/>
              <a:t> LOREM IPSUM</a:t>
            </a:r>
            <a:endParaRPr lang="it-IT" dirty="0"/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499EAE9A-CDB3-864F-A6D4-8F306CE79BF0}"/>
              </a:ext>
            </a:extLst>
          </p:cNvPr>
          <p:cNvSpPr/>
          <p:nvPr userDrawn="1"/>
        </p:nvSpPr>
        <p:spPr>
          <a:xfrm>
            <a:off x="0" y="6118412"/>
            <a:ext cx="12192000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DF3342A7-BAA6-1741-B4E2-DC955379A21A}"/>
              </a:ext>
            </a:extLst>
          </p:cNvPr>
          <p:cNvSpPr/>
          <p:nvPr userDrawn="1"/>
        </p:nvSpPr>
        <p:spPr>
          <a:xfrm>
            <a:off x="11447413" y="6118411"/>
            <a:ext cx="744588" cy="739589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Marcador de número de diapositiva 6">
            <a:extLst>
              <a:ext uri="{FF2B5EF4-FFF2-40B4-BE49-F238E27FC236}">
                <a16:creationId xmlns:a16="http://schemas.microsoft.com/office/drawing/2014/main" id="{A6B5C87C-8A5B-8546-B9EB-B5B58E3D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7443" y="6454905"/>
            <a:ext cx="529045" cy="365125"/>
          </a:xfrm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FFC020FC-E418-E545-9EFF-8C9D590CF369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618690" y="6532965"/>
            <a:ext cx="3766452" cy="264095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name</a:t>
            </a:r>
            <a:endParaRPr lang="it-IT" dirty="0"/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F4139A24-0D00-5849-8D7D-A21A5698527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755395" y="6532313"/>
            <a:ext cx="1932785" cy="264095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www.smwautoblok.com</a:t>
            </a:r>
            <a:endParaRPr lang="it-IT" dirty="0"/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B5007D69-EDAD-2348-B37C-7F92BB8EEEED}"/>
              </a:ext>
            </a:extLst>
          </p:cNvPr>
          <p:cNvGrpSpPr/>
          <p:nvPr userDrawn="1"/>
        </p:nvGrpSpPr>
        <p:grpSpPr>
          <a:xfrm>
            <a:off x="127847" y="6173224"/>
            <a:ext cx="1326758" cy="531223"/>
            <a:chOff x="10589623" y="154797"/>
            <a:chExt cx="1326758" cy="531223"/>
          </a:xfrm>
        </p:grpSpPr>
        <p:pic>
          <p:nvPicPr>
            <p:cNvPr id="31" name="Imagen 24">
              <a:extLst>
                <a:ext uri="{FF2B5EF4-FFF2-40B4-BE49-F238E27FC236}">
                  <a16:creationId xmlns:a16="http://schemas.microsoft.com/office/drawing/2014/main" id="{2C222A95-6016-624E-AE64-7748E85B12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917"/>
            <a:stretch/>
          </p:blipFill>
          <p:spPr>
            <a:xfrm>
              <a:off x="10589623" y="154797"/>
              <a:ext cx="1326758" cy="531223"/>
            </a:xfrm>
            <a:prstGeom prst="rect">
              <a:avLst/>
            </a:prstGeom>
          </p:spPr>
        </p:pic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5989C9A2-C0DE-5343-8B7C-348115DF6959}"/>
                </a:ext>
              </a:extLst>
            </p:cNvPr>
            <p:cNvSpPr/>
            <p:nvPr userDrawn="1"/>
          </p:nvSpPr>
          <p:spPr>
            <a:xfrm>
              <a:off x="11343503" y="329514"/>
              <a:ext cx="103909" cy="148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6" name="Marcador de contenido 2">
            <a:extLst>
              <a:ext uri="{FF2B5EF4-FFF2-40B4-BE49-F238E27FC236}">
                <a16:creationId xmlns:a16="http://schemas.microsoft.com/office/drawing/2014/main" id="{F52B7D55-30D1-FF4A-AF43-0B69BE6389E8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872847" y="1731411"/>
            <a:ext cx="10326372" cy="393281"/>
          </a:xfrm>
        </p:spPr>
        <p:txBody>
          <a:bodyPr>
            <a:normAutofit/>
          </a:bodyPr>
          <a:lstStyle>
            <a:lvl1pPr marL="0" indent="0">
              <a:buNone/>
              <a:defRPr lang="it-IT" sz="2200" b="1" i="0" kern="1200" dirty="0">
                <a:solidFill>
                  <a:srgbClr val="F08019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5863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72848" y="1734769"/>
            <a:ext cx="4597924" cy="393281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F08019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LOREM IPSUM</a:t>
            </a:r>
            <a:endParaRPr lang="it-IT" dirty="0"/>
          </a:p>
        </p:txBody>
      </p:sp>
      <p:sp>
        <p:nvSpPr>
          <p:cNvPr id="21" name="Marcador de contenido 2"/>
          <p:cNvSpPr>
            <a:spLocks noGrp="1"/>
          </p:cNvSpPr>
          <p:nvPr>
            <p:ph sz="half" idx="14" hasCustomPrompt="1"/>
          </p:nvPr>
        </p:nvSpPr>
        <p:spPr>
          <a:xfrm>
            <a:off x="872847" y="2201557"/>
            <a:ext cx="4597926" cy="316293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Text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sp>
        <p:nvSpPr>
          <p:cNvPr id="17" name="Marcador de contenido 2"/>
          <p:cNvSpPr>
            <a:spLocks noGrp="1"/>
          </p:cNvSpPr>
          <p:nvPr>
            <p:ph sz="half" idx="17" hasCustomPrompt="1"/>
          </p:nvPr>
        </p:nvSpPr>
        <p:spPr>
          <a:xfrm>
            <a:off x="6755488" y="1734769"/>
            <a:ext cx="4597924" cy="393281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rgbClr val="F08019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LOREM IPSUM</a:t>
            </a:r>
            <a:endParaRPr lang="it-IT" dirty="0"/>
          </a:p>
        </p:txBody>
      </p:sp>
      <p:sp>
        <p:nvSpPr>
          <p:cNvPr id="18" name="Marcador de contenido 2"/>
          <p:cNvSpPr>
            <a:spLocks noGrp="1"/>
          </p:cNvSpPr>
          <p:nvPr>
            <p:ph sz="half" idx="18" hasCustomPrompt="1"/>
          </p:nvPr>
        </p:nvSpPr>
        <p:spPr>
          <a:xfrm>
            <a:off x="6755487" y="2201557"/>
            <a:ext cx="4597926" cy="316293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8019"/>
              </a:buClr>
              <a:buSzPct val="108000"/>
              <a:buFont typeface="Arial" panose="020B0604020202020204" pitchFamily="34" charset="0"/>
              <a:buChar char="•"/>
              <a:tabLst/>
              <a:defRPr sz="1800" baseline="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 </a:t>
            </a:r>
            <a:r>
              <a:rPr lang="es-ES" dirty="0" err="1"/>
              <a:t>List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8019"/>
              </a:buClr>
              <a:buSzPct val="108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8019"/>
              </a:buClr>
              <a:buSzPct val="108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8019"/>
              </a:buClr>
              <a:buSzPct val="108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8019"/>
              </a:buClr>
              <a:buSzPct val="108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8019"/>
              </a:buClr>
              <a:buSzPct val="108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8019"/>
              </a:buClr>
              <a:buSzPct val="108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08019"/>
              </a:buClr>
              <a:buSzPct val="108000"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9F822715-CD51-604A-BCEB-33915A41AAAC}"/>
              </a:ext>
            </a:extLst>
          </p:cNvPr>
          <p:cNvSpPr/>
          <p:nvPr userDrawn="1"/>
        </p:nvSpPr>
        <p:spPr>
          <a:xfrm>
            <a:off x="0" y="-25059"/>
            <a:ext cx="12192000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EC89397C-7EB0-4149-935A-604AA7446F7B}"/>
              </a:ext>
            </a:extLst>
          </p:cNvPr>
          <p:cNvSpPr/>
          <p:nvPr userDrawn="1"/>
        </p:nvSpPr>
        <p:spPr>
          <a:xfrm>
            <a:off x="0" y="-25058"/>
            <a:ext cx="139337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74B4886E-6A80-ED4D-8D7F-8ADB63DAC022}"/>
              </a:ext>
            </a:extLst>
          </p:cNvPr>
          <p:cNvSpPr txBox="1">
            <a:spLocks/>
          </p:cNvSpPr>
          <p:nvPr userDrawn="1"/>
        </p:nvSpPr>
        <p:spPr>
          <a:xfrm>
            <a:off x="446128" y="111169"/>
            <a:ext cx="3797501" cy="531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F08019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schemeClr val="bg1"/>
                </a:solidFill>
              </a:rPr>
              <a:t>Section</a:t>
            </a:r>
            <a:r>
              <a:rPr lang="es-ES" dirty="0">
                <a:solidFill>
                  <a:schemeClr val="bg1"/>
                </a:solidFill>
              </a:rPr>
              <a:t> LOREM IPSUM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192358BC-61DA-CB4A-9447-EB4D5A4DFC89}"/>
              </a:ext>
            </a:extLst>
          </p:cNvPr>
          <p:cNvSpPr/>
          <p:nvPr userDrawn="1"/>
        </p:nvSpPr>
        <p:spPr>
          <a:xfrm>
            <a:off x="0" y="6124893"/>
            <a:ext cx="12192000" cy="739589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E97C2FDA-7D15-0145-9CD5-4FBA785F8AF8}"/>
              </a:ext>
            </a:extLst>
          </p:cNvPr>
          <p:cNvSpPr/>
          <p:nvPr userDrawn="1"/>
        </p:nvSpPr>
        <p:spPr>
          <a:xfrm>
            <a:off x="11447413" y="6124895"/>
            <a:ext cx="744588" cy="739588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Marcador de número de diapositiva 6">
            <a:extLst>
              <a:ext uri="{FF2B5EF4-FFF2-40B4-BE49-F238E27FC236}">
                <a16:creationId xmlns:a16="http://schemas.microsoft.com/office/drawing/2014/main" id="{FB25F505-EBF2-EF47-9392-3B10A69371AC}"/>
              </a:ext>
            </a:extLst>
          </p:cNvPr>
          <p:cNvSpPr txBox="1">
            <a:spLocks/>
          </p:cNvSpPr>
          <p:nvPr userDrawn="1"/>
        </p:nvSpPr>
        <p:spPr>
          <a:xfrm>
            <a:off x="11557443" y="6454905"/>
            <a:ext cx="529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38" name="Marcador de contenido 2">
            <a:extLst>
              <a:ext uri="{FF2B5EF4-FFF2-40B4-BE49-F238E27FC236}">
                <a16:creationId xmlns:a16="http://schemas.microsoft.com/office/drawing/2014/main" id="{9FCDFB74-28DE-7741-AC7A-4E36F5963265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7618690" y="6532965"/>
            <a:ext cx="3766452" cy="264095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name</a:t>
            </a:r>
            <a:endParaRPr lang="it-IT" dirty="0"/>
          </a:p>
        </p:txBody>
      </p: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30BDEB2A-4B5E-B04E-B007-932FD3429C80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755395" y="6532313"/>
            <a:ext cx="1932785" cy="264095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www.smwautoblok.com</a:t>
            </a:r>
            <a:endParaRPr lang="it-IT" dirty="0"/>
          </a:p>
        </p:txBody>
      </p:sp>
      <p:pic>
        <p:nvPicPr>
          <p:cNvPr id="40" name="Imagen 8">
            <a:extLst>
              <a:ext uri="{FF2B5EF4-FFF2-40B4-BE49-F238E27FC236}">
                <a16:creationId xmlns:a16="http://schemas.microsoft.com/office/drawing/2014/main" id="{E4D3C1DB-95B9-A946-BFA9-7EF2E1C85F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5901" y="6171643"/>
            <a:ext cx="1326760" cy="5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19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 userDrawn="1"/>
        </p:nvSpPr>
        <p:spPr>
          <a:xfrm>
            <a:off x="0" y="910378"/>
            <a:ext cx="12192000" cy="5947622"/>
          </a:xfrm>
          <a:prstGeom prst="rect">
            <a:avLst/>
          </a:prstGeom>
          <a:blipFill>
            <a:blip r:embed="rId2" cstate="print"/>
            <a:stretch>
              <a:fillRect b="-11712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3"/>
          <p:cNvSpPr/>
          <p:nvPr userDrawn="1"/>
        </p:nvSpPr>
        <p:spPr>
          <a:xfrm>
            <a:off x="-8709" y="3444240"/>
            <a:ext cx="12198927" cy="3413760"/>
          </a:xfrm>
          <a:custGeom>
            <a:avLst/>
            <a:gdLst/>
            <a:ahLst/>
            <a:cxnLst/>
            <a:rect l="l" t="t" r="r" b="b"/>
            <a:pathLst>
              <a:path w="9144000" h="2571750">
                <a:moveTo>
                  <a:pt x="0" y="2571750"/>
                </a:moveTo>
                <a:lnTo>
                  <a:pt x="9144000" y="2571750"/>
                </a:lnTo>
                <a:lnTo>
                  <a:pt x="9144000" y="0"/>
                </a:lnTo>
                <a:lnTo>
                  <a:pt x="0" y="0"/>
                </a:lnTo>
                <a:lnTo>
                  <a:pt x="0" y="2571750"/>
                </a:lnTo>
                <a:close/>
              </a:path>
            </a:pathLst>
          </a:custGeom>
          <a:solidFill>
            <a:srgbClr val="002D5D">
              <a:alpha val="7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/>
          <p:cNvSpPr/>
          <p:nvPr userDrawn="1"/>
        </p:nvSpPr>
        <p:spPr>
          <a:xfrm>
            <a:off x="0" y="0"/>
            <a:ext cx="12192000" cy="3444240"/>
          </a:xfrm>
          <a:custGeom>
            <a:avLst/>
            <a:gdLst/>
            <a:ahLst/>
            <a:cxnLst/>
            <a:rect l="l" t="t" r="r" b="b"/>
            <a:pathLst>
              <a:path w="9144000" h="2571750">
                <a:moveTo>
                  <a:pt x="9144000" y="0"/>
                </a:moveTo>
                <a:lnTo>
                  <a:pt x="0" y="0"/>
                </a:lnTo>
                <a:lnTo>
                  <a:pt x="0" y="2571750"/>
                </a:lnTo>
                <a:lnTo>
                  <a:pt x="9144000" y="257175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13" y="910378"/>
            <a:ext cx="2947443" cy="1593004"/>
          </a:xfrm>
          <a:prstGeom prst="rect">
            <a:avLst/>
          </a:prstGeom>
        </p:spPr>
      </p:pic>
      <p:sp>
        <p:nvSpPr>
          <p:cNvPr id="10" name="object 7"/>
          <p:cNvSpPr/>
          <p:nvPr userDrawn="1"/>
        </p:nvSpPr>
        <p:spPr>
          <a:xfrm>
            <a:off x="-8709" y="1122363"/>
            <a:ext cx="139337" cy="1181247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956673-A7CB-473A-8223-5A3E1B6257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9104" y="4514956"/>
            <a:ext cx="3351927" cy="522288"/>
          </a:xfrm>
        </p:spPr>
        <p:txBody>
          <a:bodyPr/>
          <a:lstStyle>
            <a:lvl1pPr algn="ctr">
              <a:buNone/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3pPr>
            <a:lvl4pPr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4pPr>
            <a:lvl5pPr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www.smwautoblok.com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433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>
            <a:extLst>
              <a:ext uri="{FF2B5EF4-FFF2-40B4-BE49-F238E27FC236}">
                <a16:creationId xmlns:a16="http://schemas.microsoft.com/office/drawing/2014/main" id="{EED938F6-97D9-4CEE-A281-AE1C01A70208}"/>
              </a:ext>
            </a:extLst>
          </p:cNvPr>
          <p:cNvSpPr/>
          <p:nvPr userDrawn="1"/>
        </p:nvSpPr>
        <p:spPr>
          <a:xfrm>
            <a:off x="0" y="0"/>
            <a:ext cx="12192000" cy="3479073"/>
          </a:xfrm>
          <a:custGeom>
            <a:avLst/>
            <a:gdLst/>
            <a:ahLst/>
            <a:cxnLst/>
            <a:rect l="l" t="t" r="r" b="b"/>
            <a:pathLst>
              <a:path w="9144000" h="2571750">
                <a:moveTo>
                  <a:pt x="9144000" y="0"/>
                </a:moveTo>
                <a:lnTo>
                  <a:pt x="0" y="0"/>
                </a:lnTo>
                <a:lnTo>
                  <a:pt x="0" y="2571750"/>
                </a:lnTo>
                <a:lnTo>
                  <a:pt x="9144000" y="257175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C2781ECD-08A2-483D-AA06-1DBEB95B0F05}"/>
              </a:ext>
            </a:extLst>
          </p:cNvPr>
          <p:cNvSpPr/>
          <p:nvPr userDrawn="1"/>
        </p:nvSpPr>
        <p:spPr>
          <a:xfrm>
            <a:off x="0" y="4596760"/>
            <a:ext cx="139337" cy="1181247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61EEB38-4CC9-4AAC-971E-EAE0DF624D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0" y="987257"/>
            <a:ext cx="2391291" cy="1292421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8FB6272C-9E05-47D7-8ED5-4A4CB7391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327" y="5172885"/>
            <a:ext cx="6135444" cy="531003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F08019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TITLE LOREM IPSUM</a:t>
            </a:r>
            <a:endParaRPr lang="it-IT" dirty="0"/>
          </a:p>
        </p:txBody>
      </p:sp>
      <p:sp>
        <p:nvSpPr>
          <p:cNvPr id="20" name="Marcador de fecha 3">
            <a:extLst>
              <a:ext uri="{FF2B5EF4-FFF2-40B4-BE49-F238E27FC236}">
                <a16:creationId xmlns:a16="http://schemas.microsoft.com/office/drawing/2014/main" id="{83E03AC0-3FD9-4908-AE31-5CBB1076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0327" y="4713950"/>
            <a:ext cx="2743200" cy="365125"/>
          </a:xfrm>
        </p:spPr>
        <p:txBody>
          <a:bodyPr/>
          <a:lstStyle>
            <a:lvl1pPr>
              <a:defRPr sz="2000">
                <a:solidFill>
                  <a:srgbClr val="002D5D"/>
                </a:solidFill>
                <a:latin typeface="Montserrat" panose="00000500000000000000" pitchFamily="2" charset="0"/>
              </a:defRPr>
            </a:lvl1pPr>
          </a:lstStyle>
          <a:p>
            <a:r>
              <a:rPr lang="it-IT"/>
              <a:t>UPPER TITLE</a:t>
            </a:r>
            <a:endParaRPr lang="it-IT" dirty="0"/>
          </a:p>
        </p:txBody>
      </p:sp>
      <p:sp>
        <p:nvSpPr>
          <p:cNvPr id="22" name="Marcador de posición de imagen 4">
            <a:extLst>
              <a:ext uri="{FF2B5EF4-FFF2-40B4-BE49-F238E27FC236}">
                <a16:creationId xmlns:a16="http://schemas.microsoft.com/office/drawing/2014/main" id="{56A43459-BF35-4D37-90F3-126AAA4158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7703" y="791277"/>
            <a:ext cx="1563493" cy="1355322"/>
          </a:xfrm>
          <a:solidFill>
            <a:srgbClr val="CFD2D3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Put your image</a:t>
            </a:r>
          </a:p>
        </p:txBody>
      </p:sp>
      <p:sp>
        <p:nvSpPr>
          <p:cNvPr id="23" name="Marcador de posición de imagen 4">
            <a:extLst>
              <a:ext uri="{FF2B5EF4-FFF2-40B4-BE49-F238E27FC236}">
                <a16:creationId xmlns:a16="http://schemas.microsoft.com/office/drawing/2014/main" id="{328CFE1D-2704-4A27-B044-FBBC17A6FA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19685" y="791277"/>
            <a:ext cx="1563493" cy="1355322"/>
          </a:xfrm>
          <a:solidFill>
            <a:srgbClr val="CFD2D3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Put your image</a:t>
            </a:r>
          </a:p>
        </p:txBody>
      </p:sp>
      <p:sp>
        <p:nvSpPr>
          <p:cNvPr id="24" name="Marcador de posición de imagen 4">
            <a:extLst>
              <a:ext uri="{FF2B5EF4-FFF2-40B4-BE49-F238E27FC236}">
                <a16:creationId xmlns:a16="http://schemas.microsoft.com/office/drawing/2014/main" id="{1664DDDE-EF92-4E19-885C-C86F77A5AC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1667" y="791277"/>
            <a:ext cx="1563493" cy="1355322"/>
          </a:xfrm>
          <a:solidFill>
            <a:srgbClr val="CFD2D3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Put your image</a:t>
            </a:r>
          </a:p>
        </p:txBody>
      </p:sp>
      <p:sp>
        <p:nvSpPr>
          <p:cNvPr id="25" name="Marcador de posición de imagen 4">
            <a:extLst>
              <a:ext uri="{FF2B5EF4-FFF2-40B4-BE49-F238E27FC236}">
                <a16:creationId xmlns:a16="http://schemas.microsoft.com/office/drawing/2014/main" id="{3B1C61D7-EB34-4318-8452-7068B89399E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83649" y="791277"/>
            <a:ext cx="1563493" cy="1355322"/>
          </a:xfrm>
          <a:solidFill>
            <a:srgbClr val="CFD2D3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Put your image</a:t>
            </a:r>
          </a:p>
        </p:txBody>
      </p:sp>
      <p:sp>
        <p:nvSpPr>
          <p:cNvPr id="26" name="Marcador de posición de imagen 4">
            <a:extLst>
              <a:ext uri="{FF2B5EF4-FFF2-40B4-BE49-F238E27FC236}">
                <a16:creationId xmlns:a16="http://schemas.microsoft.com/office/drawing/2014/main" id="{D1D77C5C-B359-44FF-B0CE-89128C80855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15630" y="791277"/>
            <a:ext cx="1563493" cy="1355322"/>
          </a:xfrm>
          <a:solidFill>
            <a:srgbClr val="CFD2D3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Put your image</a:t>
            </a:r>
          </a:p>
        </p:txBody>
      </p:sp>
      <p:sp>
        <p:nvSpPr>
          <p:cNvPr id="32" name="object 7">
            <a:extLst>
              <a:ext uri="{FF2B5EF4-FFF2-40B4-BE49-F238E27FC236}">
                <a16:creationId xmlns:a16="http://schemas.microsoft.com/office/drawing/2014/main" id="{19F616C1-7119-4FE4-AB90-75ACB675DAB4}"/>
              </a:ext>
            </a:extLst>
          </p:cNvPr>
          <p:cNvSpPr/>
          <p:nvPr userDrawn="1"/>
        </p:nvSpPr>
        <p:spPr>
          <a:xfrm>
            <a:off x="4946640" y="791277"/>
            <a:ext cx="45719" cy="1678751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019EBFDB-C35D-4D5E-A99B-BF66A74C6BE4}"/>
              </a:ext>
            </a:extLst>
          </p:cNvPr>
          <p:cNvSpPr/>
          <p:nvPr userDrawn="1"/>
        </p:nvSpPr>
        <p:spPr>
          <a:xfrm>
            <a:off x="6683178" y="791276"/>
            <a:ext cx="45719" cy="1678751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148E4B4C-1E44-433D-A1DB-F10F748F6D87}"/>
              </a:ext>
            </a:extLst>
          </p:cNvPr>
          <p:cNvSpPr/>
          <p:nvPr userDrawn="1"/>
        </p:nvSpPr>
        <p:spPr>
          <a:xfrm>
            <a:off x="8410604" y="789997"/>
            <a:ext cx="45719" cy="1678751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2432F531-C9C1-42B4-9308-A5DD01090733}"/>
              </a:ext>
            </a:extLst>
          </p:cNvPr>
          <p:cNvSpPr/>
          <p:nvPr userDrawn="1"/>
        </p:nvSpPr>
        <p:spPr>
          <a:xfrm>
            <a:off x="10147142" y="789996"/>
            <a:ext cx="45719" cy="1678751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7">
            <a:extLst>
              <a:ext uri="{FF2B5EF4-FFF2-40B4-BE49-F238E27FC236}">
                <a16:creationId xmlns:a16="http://schemas.microsoft.com/office/drawing/2014/main" id="{09181DC8-9093-4AD4-90C4-98021F2F18CC}"/>
              </a:ext>
            </a:extLst>
          </p:cNvPr>
          <p:cNvSpPr/>
          <p:nvPr userDrawn="1"/>
        </p:nvSpPr>
        <p:spPr>
          <a:xfrm>
            <a:off x="11879124" y="789995"/>
            <a:ext cx="45719" cy="1678751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Marcador de texto 5">
            <a:extLst>
              <a:ext uri="{FF2B5EF4-FFF2-40B4-BE49-F238E27FC236}">
                <a16:creationId xmlns:a16="http://schemas.microsoft.com/office/drawing/2014/main" id="{07C118C2-E2CD-4583-8D6A-3C59330948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0327" y="2866839"/>
            <a:ext cx="3695448" cy="365126"/>
          </a:xfrm>
        </p:spPr>
        <p:txBody>
          <a:bodyPr/>
          <a:lstStyle>
            <a:lvl1pPr>
              <a:buNone/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1pPr>
            <a:lvl2pPr>
              <a:buNone/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2pPr>
            <a:lvl3pPr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3pPr>
            <a:lvl4pPr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4pPr>
            <a:lvl5pPr>
              <a:defRPr sz="2000">
                <a:solidFill>
                  <a:schemeClr val="bg1"/>
                </a:solidFill>
                <a:latin typeface="Montserrat" panose="00000500000000000000" pitchFamily="50" charset="0"/>
              </a:defRPr>
            </a:lvl5pPr>
          </a:lstStyle>
          <a:p>
            <a:r>
              <a:rPr lang="it-IT" i="1" dirty="0"/>
              <a:t>Products 2020 </a:t>
            </a:r>
            <a:r>
              <a:rPr lang="it-IT" i="0" dirty="0">
                <a:solidFill>
                  <a:srgbClr val="F08019"/>
                </a:solidFill>
              </a:rPr>
              <a:t>|</a:t>
            </a:r>
            <a:r>
              <a:rPr lang="it-IT" i="1" dirty="0"/>
              <a:t> mm </a:t>
            </a:r>
            <a:r>
              <a:rPr lang="it-IT" i="0" dirty="0">
                <a:solidFill>
                  <a:srgbClr val="F08019"/>
                </a:solidFill>
              </a:rPr>
              <a:t>|</a:t>
            </a:r>
            <a:r>
              <a:rPr lang="it-IT" i="1" dirty="0"/>
              <a:t> dd</a:t>
            </a:r>
            <a:endParaRPr lang="es-PE" dirty="0"/>
          </a:p>
        </p:txBody>
      </p:sp>
      <p:sp>
        <p:nvSpPr>
          <p:cNvPr id="46" name="Marcador de texto 45">
            <a:extLst>
              <a:ext uri="{FF2B5EF4-FFF2-40B4-BE49-F238E27FC236}">
                <a16:creationId xmlns:a16="http://schemas.microsoft.com/office/drawing/2014/main" id="{47680A80-3A73-4BBC-B0D3-C6E4DF64F2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246" y="2230438"/>
            <a:ext cx="1563687" cy="228600"/>
          </a:xfrm>
        </p:spPr>
        <p:txBody>
          <a:bodyPr/>
          <a:lstStyle>
            <a:lvl1pPr algn="r"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PE" dirty="0"/>
              <a:t>PRODUCTS</a:t>
            </a:r>
          </a:p>
        </p:txBody>
      </p:sp>
      <p:sp>
        <p:nvSpPr>
          <p:cNvPr id="47" name="Marcador de texto 45">
            <a:extLst>
              <a:ext uri="{FF2B5EF4-FFF2-40B4-BE49-F238E27FC236}">
                <a16:creationId xmlns:a16="http://schemas.microsoft.com/office/drawing/2014/main" id="{13EA5A57-040A-4026-95A9-FDE09DD76D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53130" y="2230438"/>
            <a:ext cx="1563687" cy="228600"/>
          </a:xfrm>
        </p:spPr>
        <p:txBody>
          <a:bodyPr/>
          <a:lstStyle>
            <a:lvl1pPr algn="r"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PE" dirty="0"/>
              <a:t>PRODUCTS</a:t>
            </a:r>
          </a:p>
        </p:txBody>
      </p:sp>
      <p:sp>
        <p:nvSpPr>
          <p:cNvPr id="48" name="Marcador de texto 45">
            <a:extLst>
              <a:ext uri="{FF2B5EF4-FFF2-40B4-BE49-F238E27FC236}">
                <a16:creationId xmlns:a16="http://schemas.microsoft.com/office/drawing/2014/main" id="{D3A7DC16-9F42-4A41-8E03-EA92044FB24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83756" y="2230438"/>
            <a:ext cx="1563687" cy="228600"/>
          </a:xfrm>
        </p:spPr>
        <p:txBody>
          <a:bodyPr/>
          <a:lstStyle>
            <a:lvl1pPr algn="r"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PE" dirty="0"/>
              <a:t>PRODUCTS</a:t>
            </a:r>
          </a:p>
        </p:txBody>
      </p:sp>
      <p:sp>
        <p:nvSpPr>
          <p:cNvPr id="49" name="Marcador de texto 45">
            <a:extLst>
              <a:ext uri="{FF2B5EF4-FFF2-40B4-BE49-F238E27FC236}">
                <a16:creationId xmlns:a16="http://schemas.microsoft.com/office/drawing/2014/main" id="{F7127C90-F7AF-4E06-AD2C-6360FF39D1F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21640" y="2230438"/>
            <a:ext cx="1563687" cy="228600"/>
          </a:xfrm>
        </p:spPr>
        <p:txBody>
          <a:bodyPr/>
          <a:lstStyle>
            <a:lvl1pPr algn="r"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PE" dirty="0"/>
              <a:t>PRODUCTS</a:t>
            </a:r>
          </a:p>
        </p:txBody>
      </p:sp>
      <p:sp>
        <p:nvSpPr>
          <p:cNvPr id="50" name="Marcador de texto 45">
            <a:extLst>
              <a:ext uri="{FF2B5EF4-FFF2-40B4-BE49-F238E27FC236}">
                <a16:creationId xmlns:a16="http://schemas.microsoft.com/office/drawing/2014/main" id="{4C478E68-33DC-45F6-AB78-0C9A772E44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347913" y="2230438"/>
            <a:ext cx="1563687" cy="228600"/>
          </a:xfrm>
        </p:spPr>
        <p:txBody>
          <a:bodyPr/>
          <a:lstStyle>
            <a:lvl1pPr algn="r"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None/>
              <a:defRPr sz="1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marL="228600" marR="0" lvl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PE" dirty="0"/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921342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ection_automo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t="8434" r="1071" b="8434"/>
          <a:stretch/>
        </p:blipFill>
        <p:spPr>
          <a:xfrm>
            <a:off x="3002" y="0"/>
            <a:ext cx="12188998" cy="6858000"/>
          </a:xfrm>
          <a:prstGeom prst="rect">
            <a:avLst/>
          </a:prstGeom>
        </p:spPr>
      </p:pic>
      <p:sp>
        <p:nvSpPr>
          <p:cNvPr id="8" name="object 3"/>
          <p:cNvSpPr/>
          <p:nvPr userDrawn="1"/>
        </p:nvSpPr>
        <p:spPr>
          <a:xfrm>
            <a:off x="3002" y="0"/>
            <a:ext cx="12188998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2D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ítulo 1"/>
          <p:cNvSpPr>
            <a:spLocks noGrp="1"/>
          </p:cNvSpPr>
          <p:nvPr>
            <p:ph type="title" hasCustomPrompt="1"/>
          </p:nvPr>
        </p:nvSpPr>
        <p:spPr>
          <a:xfrm>
            <a:off x="2026006" y="3163388"/>
            <a:ext cx="8139970" cy="531223"/>
          </a:xfrm>
        </p:spPr>
        <p:txBody>
          <a:bodyPr>
            <a:noAutofit/>
          </a:bodyPr>
          <a:lstStyle>
            <a:lvl1pPr algn="ctr">
              <a:defRPr sz="5400" b="1">
                <a:solidFill>
                  <a:srgbClr val="F08019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TITLE LOREM IPSUM</a:t>
            </a:r>
            <a:endParaRPr lang="it-IT" dirty="0"/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10"/>
          </p:nvPr>
        </p:nvSpPr>
        <p:spPr>
          <a:xfrm>
            <a:off x="4724390" y="2503637"/>
            <a:ext cx="2743200" cy="365125"/>
          </a:xfr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it-IT"/>
              <a:t>UPPER TITLE</a:t>
            </a:r>
            <a:endParaRPr lang="it-IT" dirty="0"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2DAE0420-EAAF-F343-AC89-BC729C2CECA7}"/>
              </a:ext>
            </a:extLst>
          </p:cNvPr>
          <p:cNvSpPr/>
          <p:nvPr userDrawn="1"/>
        </p:nvSpPr>
        <p:spPr>
          <a:xfrm>
            <a:off x="11447413" y="6118411"/>
            <a:ext cx="744588" cy="739589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Marcador de número de diapositiva 6">
            <a:extLst>
              <a:ext uri="{FF2B5EF4-FFF2-40B4-BE49-F238E27FC236}">
                <a16:creationId xmlns:a16="http://schemas.microsoft.com/office/drawing/2014/main" id="{7EA66CEC-FEA8-BF41-A97F-637CC4DD1225}"/>
              </a:ext>
            </a:extLst>
          </p:cNvPr>
          <p:cNvSpPr txBox="1">
            <a:spLocks/>
          </p:cNvSpPr>
          <p:nvPr userDrawn="1"/>
        </p:nvSpPr>
        <p:spPr>
          <a:xfrm>
            <a:off x="11557443" y="6454905"/>
            <a:ext cx="529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23" name="Imagen 8">
            <a:extLst>
              <a:ext uri="{FF2B5EF4-FFF2-40B4-BE49-F238E27FC236}">
                <a16:creationId xmlns:a16="http://schemas.microsoft.com/office/drawing/2014/main" id="{0FA2E45C-853D-EA45-BA8E-6D4838A6F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5901" y="6171643"/>
            <a:ext cx="1326760" cy="5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8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ection_OC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ject 3"/>
          <p:cNvSpPr/>
          <p:nvPr userDrawn="1"/>
        </p:nvSpPr>
        <p:spPr>
          <a:xfrm>
            <a:off x="-1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2D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ítulo 1"/>
          <p:cNvSpPr>
            <a:spLocks noGrp="1"/>
          </p:cNvSpPr>
          <p:nvPr>
            <p:ph type="title" hasCustomPrompt="1"/>
          </p:nvPr>
        </p:nvSpPr>
        <p:spPr>
          <a:xfrm>
            <a:off x="2026006" y="3163388"/>
            <a:ext cx="8139970" cy="531223"/>
          </a:xfrm>
        </p:spPr>
        <p:txBody>
          <a:bodyPr>
            <a:noAutofit/>
          </a:bodyPr>
          <a:lstStyle>
            <a:lvl1pPr algn="ctr">
              <a:defRPr sz="5400" b="1">
                <a:solidFill>
                  <a:srgbClr val="F08019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TITLE LOREM IPSUM</a:t>
            </a:r>
            <a:endParaRPr lang="it-IT" dirty="0"/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10"/>
          </p:nvPr>
        </p:nvSpPr>
        <p:spPr>
          <a:xfrm>
            <a:off x="4724390" y="2503637"/>
            <a:ext cx="2743200" cy="365125"/>
          </a:xfr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it-IT"/>
              <a:t>UPPER TITLE</a:t>
            </a:r>
            <a:endParaRPr lang="it-IT" dirty="0"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2DAE0420-EAAF-F343-AC89-BC729C2CECA7}"/>
              </a:ext>
            </a:extLst>
          </p:cNvPr>
          <p:cNvSpPr/>
          <p:nvPr userDrawn="1"/>
        </p:nvSpPr>
        <p:spPr>
          <a:xfrm>
            <a:off x="11447413" y="6118411"/>
            <a:ext cx="744588" cy="739589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Marcador de número de diapositiva 6">
            <a:extLst>
              <a:ext uri="{FF2B5EF4-FFF2-40B4-BE49-F238E27FC236}">
                <a16:creationId xmlns:a16="http://schemas.microsoft.com/office/drawing/2014/main" id="{7EA66CEC-FEA8-BF41-A97F-637CC4DD1225}"/>
              </a:ext>
            </a:extLst>
          </p:cNvPr>
          <p:cNvSpPr txBox="1">
            <a:spLocks/>
          </p:cNvSpPr>
          <p:nvPr userDrawn="1"/>
        </p:nvSpPr>
        <p:spPr>
          <a:xfrm>
            <a:off x="11557443" y="6454905"/>
            <a:ext cx="529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23" name="Imagen 8">
            <a:extLst>
              <a:ext uri="{FF2B5EF4-FFF2-40B4-BE49-F238E27FC236}">
                <a16:creationId xmlns:a16="http://schemas.microsoft.com/office/drawing/2014/main" id="{0FA2E45C-853D-EA45-BA8E-6D4838A6F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5901" y="6171643"/>
            <a:ext cx="1326760" cy="5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27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ection_industrial equi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5539" r="602" b="11931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8" name="object 3"/>
          <p:cNvSpPr/>
          <p:nvPr userDrawn="1"/>
        </p:nvSpPr>
        <p:spPr>
          <a:xfrm>
            <a:off x="-1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2D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ítulo 1"/>
          <p:cNvSpPr>
            <a:spLocks noGrp="1"/>
          </p:cNvSpPr>
          <p:nvPr>
            <p:ph type="title" hasCustomPrompt="1"/>
          </p:nvPr>
        </p:nvSpPr>
        <p:spPr>
          <a:xfrm>
            <a:off x="2026006" y="3163388"/>
            <a:ext cx="8139970" cy="531223"/>
          </a:xfrm>
        </p:spPr>
        <p:txBody>
          <a:bodyPr>
            <a:noAutofit/>
          </a:bodyPr>
          <a:lstStyle>
            <a:lvl1pPr algn="ctr">
              <a:defRPr sz="5400" b="1">
                <a:solidFill>
                  <a:srgbClr val="F08019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TITLE LOREM IPSUM</a:t>
            </a:r>
            <a:endParaRPr lang="it-IT" dirty="0"/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10"/>
          </p:nvPr>
        </p:nvSpPr>
        <p:spPr>
          <a:xfrm>
            <a:off x="4724390" y="2503637"/>
            <a:ext cx="2743200" cy="365125"/>
          </a:xfr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it-IT"/>
              <a:t>UPPER TITLE</a:t>
            </a:r>
            <a:endParaRPr lang="it-IT" dirty="0"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2DAE0420-EAAF-F343-AC89-BC729C2CECA7}"/>
              </a:ext>
            </a:extLst>
          </p:cNvPr>
          <p:cNvSpPr/>
          <p:nvPr userDrawn="1"/>
        </p:nvSpPr>
        <p:spPr>
          <a:xfrm>
            <a:off x="11447413" y="6118411"/>
            <a:ext cx="744588" cy="739589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Marcador de número de diapositiva 6">
            <a:extLst>
              <a:ext uri="{FF2B5EF4-FFF2-40B4-BE49-F238E27FC236}">
                <a16:creationId xmlns:a16="http://schemas.microsoft.com/office/drawing/2014/main" id="{7EA66CEC-FEA8-BF41-A97F-637CC4DD1225}"/>
              </a:ext>
            </a:extLst>
          </p:cNvPr>
          <p:cNvSpPr txBox="1">
            <a:spLocks/>
          </p:cNvSpPr>
          <p:nvPr userDrawn="1"/>
        </p:nvSpPr>
        <p:spPr>
          <a:xfrm>
            <a:off x="11557443" y="6454905"/>
            <a:ext cx="529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23" name="Imagen 8">
            <a:extLst>
              <a:ext uri="{FF2B5EF4-FFF2-40B4-BE49-F238E27FC236}">
                <a16:creationId xmlns:a16="http://schemas.microsoft.com/office/drawing/2014/main" id="{0FA2E45C-853D-EA45-BA8E-6D4838A6F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5901" y="6171643"/>
            <a:ext cx="1326760" cy="5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8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ection_off high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2408" r="2020" b="15872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ject 3"/>
          <p:cNvSpPr/>
          <p:nvPr userDrawn="1"/>
        </p:nvSpPr>
        <p:spPr>
          <a:xfrm>
            <a:off x="-1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2D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ítulo 1"/>
          <p:cNvSpPr>
            <a:spLocks noGrp="1"/>
          </p:cNvSpPr>
          <p:nvPr>
            <p:ph type="title" hasCustomPrompt="1"/>
          </p:nvPr>
        </p:nvSpPr>
        <p:spPr>
          <a:xfrm>
            <a:off x="2026006" y="3163388"/>
            <a:ext cx="8139970" cy="531223"/>
          </a:xfrm>
        </p:spPr>
        <p:txBody>
          <a:bodyPr>
            <a:noAutofit/>
          </a:bodyPr>
          <a:lstStyle>
            <a:lvl1pPr algn="ctr">
              <a:defRPr sz="5400" b="1">
                <a:solidFill>
                  <a:srgbClr val="F08019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TITLE LOREM IPSUM</a:t>
            </a:r>
            <a:endParaRPr lang="it-IT" dirty="0"/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10"/>
          </p:nvPr>
        </p:nvSpPr>
        <p:spPr>
          <a:xfrm>
            <a:off x="4724390" y="2503637"/>
            <a:ext cx="2743200" cy="365125"/>
          </a:xfr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it-IT"/>
              <a:t>UPPER TITLE</a:t>
            </a:r>
            <a:endParaRPr lang="it-IT" dirty="0"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2DAE0420-EAAF-F343-AC89-BC729C2CECA7}"/>
              </a:ext>
            </a:extLst>
          </p:cNvPr>
          <p:cNvSpPr/>
          <p:nvPr userDrawn="1"/>
        </p:nvSpPr>
        <p:spPr>
          <a:xfrm>
            <a:off x="11447413" y="6118411"/>
            <a:ext cx="744588" cy="739589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Marcador de número de diapositiva 6">
            <a:extLst>
              <a:ext uri="{FF2B5EF4-FFF2-40B4-BE49-F238E27FC236}">
                <a16:creationId xmlns:a16="http://schemas.microsoft.com/office/drawing/2014/main" id="{7EA66CEC-FEA8-BF41-A97F-637CC4DD1225}"/>
              </a:ext>
            </a:extLst>
          </p:cNvPr>
          <p:cNvSpPr txBox="1">
            <a:spLocks/>
          </p:cNvSpPr>
          <p:nvPr userDrawn="1"/>
        </p:nvSpPr>
        <p:spPr>
          <a:xfrm>
            <a:off x="11557443" y="6454905"/>
            <a:ext cx="529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23" name="Imagen 8">
            <a:extLst>
              <a:ext uri="{FF2B5EF4-FFF2-40B4-BE49-F238E27FC236}">
                <a16:creationId xmlns:a16="http://schemas.microsoft.com/office/drawing/2014/main" id="{0FA2E45C-853D-EA45-BA8E-6D4838A6F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5901" y="6171643"/>
            <a:ext cx="1326760" cy="5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0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ection_aero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5626" r="-3"/>
          <a:stretch/>
        </p:blipFill>
        <p:spPr>
          <a:xfrm>
            <a:off x="-2" y="0"/>
            <a:ext cx="12191999" cy="6858000"/>
          </a:xfrm>
          <a:prstGeom prst="rect">
            <a:avLst/>
          </a:prstGeom>
        </p:spPr>
      </p:pic>
      <p:sp>
        <p:nvSpPr>
          <p:cNvPr id="8" name="object 3"/>
          <p:cNvSpPr/>
          <p:nvPr userDrawn="1"/>
        </p:nvSpPr>
        <p:spPr>
          <a:xfrm>
            <a:off x="-10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2D5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ítulo 1"/>
          <p:cNvSpPr>
            <a:spLocks noGrp="1"/>
          </p:cNvSpPr>
          <p:nvPr>
            <p:ph type="title" hasCustomPrompt="1"/>
          </p:nvPr>
        </p:nvSpPr>
        <p:spPr>
          <a:xfrm>
            <a:off x="2026006" y="3163388"/>
            <a:ext cx="8139970" cy="531223"/>
          </a:xfrm>
        </p:spPr>
        <p:txBody>
          <a:bodyPr>
            <a:noAutofit/>
          </a:bodyPr>
          <a:lstStyle>
            <a:lvl1pPr algn="ctr">
              <a:defRPr sz="5400" b="1">
                <a:solidFill>
                  <a:srgbClr val="F08019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/>
              <a:t>TITLE LOREM IPSUM</a:t>
            </a:r>
            <a:endParaRPr lang="it-IT" dirty="0"/>
          </a:p>
        </p:txBody>
      </p:sp>
      <p:sp>
        <p:nvSpPr>
          <p:cNvPr id="13" name="Marcador de fecha 3"/>
          <p:cNvSpPr>
            <a:spLocks noGrp="1"/>
          </p:cNvSpPr>
          <p:nvPr>
            <p:ph type="dt" sz="half" idx="10"/>
          </p:nvPr>
        </p:nvSpPr>
        <p:spPr>
          <a:xfrm>
            <a:off x="4724390" y="2503637"/>
            <a:ext cx="2743200" cy="365125"/>
          </a:xfr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it-IT"/>
              <a:t>UPPER TITLE</a:t>
            </a:r>
            <a:endParaRPr lang="it-IT" dirty="0"/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2DAE0420-EAAF-F343-AC89-BC729C2CECA7}"/>
              </a:ext>
            </a:extLst>
          </p:cNvPr>
          <p:cNvSpPr/>
          <p:nvPr userDrawn="1"/>
        </p:nvSpPr>
        <p:spPr>
          <a:xfrm>
            <a:off x="11447413" y="6118411"/>
            <a:ext cx="744588" cy="739589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Marcador de número de diapositiva 6">
            <a:extLst>
              <a:ext uri="{FF2B5EF4-FFF2-40B4-BE49-F238E27FC236}">
                <a16:creationId xmlns:a16="http://schemas.microsoft.com/office/drawing/2014/main" id="{7EA66CEC-FEA8-BF41-A97F-637CC4DD1225}"/>
              </a:ext>
            </a:extLst>
          </p:cNvPr>
          <p:cNvSpPr txBox="1">
            <a:spLocks/>
          </p:cNvSpPr>
          <p:nvPr userDrawn="1"/>
        </p:nvSpPr>
        <p:spPr>
          <a:xfrm>
            <a:off x="11557443" y="6454905"/>
            <a:ext cx="529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23" name="Imagen 8">
            <a:extLst>
              <a:ext uri="{FF2B5EF4-FFF2-40B4-BE49-F238E27FC236}">
                <a16:creationId xmlns:a16="http://schemas.microsoft.com/office/drawing/2014/main" id="{0FA2E45C-853D-EA45-BA8E-6D4838A6F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5901" y="6171643"/>
            <a:ext cx="1326760" cy="5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87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image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posición de imagen 1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241925" cy="6118412"/>
          </a:xfrm>
          <a:solidFill>
            <a:srgbClr val="CFD2D3"/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dirty="0"/>
              <a:t>Put </a:t>
            </a:r>
            <a:r>
              <a:rPr lang="it-IT" dirty="0" err="1"/>
              <a:t>your</a:t>
            </a:r>
            <a:r>
              <a:rPr lang="it-IT" dirty="0"/>
              <a:t> image</a:t>
            </a:r>
          </a:p>
        </p:txBody>
      </p:sp>
      <p:sp>
        <p:nvSpPr>
          <p:cNvPr id="6" name="object 4"/>
          <p:cNvSpPr/>
          <p:nvPr userDrawn="1"/>
        </p:nvSpPr>
        <p:spPr>
          <a:xfrm>
            <a:off x="5242560" y="0"/>
            <a:ext cx="6949440" cy="6858000"/>
          </a:xfrm>
          <a:custGeom>
            <a:avLst/>
            <a:gdLst/>
            <a:ahLst/>
            <a:cxnLst/>
            <a:rect l="l" t="t" r="r" b="b"/>
            <a:pathLst>
              <a:path w="9144000" h="2571750">
                <a:moveTo>
                  <a:pt x="9144000" y="0"/>
                </a:moveTo>
                <a:lnTo>
                  <a:pt x="0" y="0"/>
                </a:lnTo>
                <a:lnTo>
                  <a:pt x="0" y="2571750"/>
                </a:lnTo>
                <a:lnTo>
                  <a:pt x="9144000" y="257175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 userDrawn="1"/>
        </p:nvSpPr>
        <p:spPr>
          <a:xfrm>
            <a:off x="0" y="6118412"/>
            <a:ext cx="12192000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 userDrawn="1"/>
        </p:nvSpPr>
        <p:spPr>
          <a:xfrm>
            <a:off x="11447413" y="6118411"/>
            <a:ext cx="744588" cy="739589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1557443" y="6454905"/>
            <a:ext cx="529045" cy="365125"/>
          </a:xfrm>
        </p:spPr>
        <p:txBody>
          <a:bodyPr/>
          <a:lstStyle>
            <a:lvl1pPr algn="ctr"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0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5688687" y="1395135"/>
            <a:ext cx="5758725" cy="372706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F08019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sp>
        <p:nvSpPr>
          <p:cNvPr id="21" name="Marcador de contenido 2"/>
          <p:cNvSpPr>
            <a:spLocks noGrp="1"/>
          </p:cNvSpPr>
          <p:nvPr>
            <p:ph sz="half" idx="14" hasCustomPrompt="1"/>
          </p:nvPr>
        </p:nvSpPr>
        <p:spPr>
          <a:xfrm>
            <a:off x="5688686" y="1861923"/>
            <a:ext cx="5789209" cy="851677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Text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sp>
        <p:nvSpPr>
          <p:cNvPr id="22" name="Marcador de contenido 2"/>
          <p:cNvSpPr>
            <a:spLocks noGrp="1"/>
          </p:cNvSpPr>
          <p:nvPr>
            <p:ph sz="half" idx="15" hasCustomPrompt="1"/>
          </p:nvPr>
        </p:nvSpPr>
        <p:spPr>
          <a:xfrm>
            <a:off x="7618690" y="6532965"/>
            <a:ext cx="3766452" cy="264095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name</a:t>
            </a:r>
            <a:endParaRPr lang="it-IT" dirty="0"/>
          </a:p>
        </p:txBody>
      </p:sp>
      <p:sp>
        <p:nvSpPr>
          <p:cNvPr id="23" name="Marcador de contenido 2"/>
          <p:cNvSpPr>
            <a:spLocks noGrp="1"/>
          </p:cNvSpPr>
          <p:nvPr>
            <p:ph sz="half" idx="16" hasCustomPrompt="1"/>
          </p:nvPr>
        </p:nvSpPr>
        <p:spPr>
          <a:xfrm>
            <a:off x="1755395" y="6532313"/>
            <a:ext cx="1932785" cy="264095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www.smwautoblok.com</a:t>
            </a:r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85823A0-EC36-724F-BFB1-5EE11427AAFF}"/>
              </a:ext>
            </a:extLst>
          </p:cNvPr>
          <p:cNvGrpSpPr/>
          <p:nvPr userDrawn="1"/>
        </p:nvGrpSpPr>
        <p:grpSpPr>
          <a:xfrm>
            <a:off x="127847" y="6173224"/>
            <a:ext cx="1326758" cy="531223"/>
            <a:chOff x="10589623" y="154797"/>
            <a:chExt cx="1326758" cy="531223"/>
          </a:xfrm>
        </p:grpSpPr>
        <p:pic>
          <p:nvPicPr>
            <p:cNvPr id="25" name="Imagen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917"/>
            <a:stretch/>
          </p:blipFill>
          <p:spPr>
            <a:xfrm>
              <a:off x="10589623" y="154797"/>
              <a:ext cx="1326758" cy="531223"/>
            </a:xfrm>
            <a:prstGeom prst="rect">
              <a:avLst/>
            </a:prstGeom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D20CDD92-84AA-6940-A983-8731CDCEBC99}"/>
                </a:ext>
              </a:extLst>
            </p:cNvPr>
            <p:cNvSpPr/>
            <p:nvPr userDrawn="1"/>
          </p:nvSpPr>
          <p:spPr>
            <a:xfrm>
              <a:off x="11343503" y="329514"/>
              <a:ext cx="103909" cy="148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7" name="object 7">
            <a:extLst>
              <a:ext uri="{FF2B5EF4-FFF2-40B4-BE49-F238E27FC236}">
                <a16:creationId xmlns:a16="http://schemas.microsoft.com/office/drawing/2014/main" id="{D326F8BD-77D1-D24B-A399-5ED1F38E9C93}"/>
              </a:ext>
            </a:extLst>
          </p:cNvPr>
          <p:cNvSpPr/>
          <p:nvPr userDrawn="1"/>
        </p:nvSpPr>
        <p:spPr>
          <a:xfrm>
            <a:off x="5241925" y="0"/>
            <a:ext cx="6950075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C8700D37-6749-1742-93BF-F57E02945788}"/>
              </a:ext>
            </a:extLst>
          </p:cNvPr>
          <p:cNvSpPr/>
          <p:nvPr userDrawn="1"/>
        </p:nvSpPr>
        <p:spPr>
          <a:xfrm>
            <a:off x="5241925" y="1"/>
            <a:ext cx="139337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CA79F95A-AEFA-784C-8689-89155FF86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8053" y="136228"/>
            <a:ext cx="3797501" cy="531223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F08019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 err="1"/>
              <a:t>Section</a:t>
            </a:r>
            <a:r>
              <a:rPr lang="es-ES" dirty="0"/>
              <a:t> LOREM 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6299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tex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72848" y="1681794"/>
            <a:ext cx="10326372" cy="393281"/>
          </a:xfrm>
        </p:spPr>
        <p:txBody>
          <a:bodyPr>
            <a:normAutofit/>
          </a:bodyPr>
          <a:lstStyle>
            <a:lvl1pPr marL="0" indent="0">
              <a:buNone/>
              <a:defRPr lang="it-IT" sz="2200" b="1" i="0" kern="1200" dirty="0">
                <a:solidFill>
                  <a:srgbClr val="F08019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sp>
        <p:nvSpPr>
          <p:cNvPr id="21" name="Marcador de contenido 2"/>
          <p:cNvSpPr>
            <a:spLocks noGrp="1"/>
          </p:cNvSpPr>
          <p:nvPr>
            <p:ph sz="half" idx="14" hasCustomPrompt="1"/>
          </p:nvPr>
        </p:nvSpPr>
        <p:spPr>
          <a:xfrm>
            <a:off x="872847" y="2148582"/>
            <a:ext cx="10326376" cy="316293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Text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it-IT" dirty="0"/>
          </a:p>
        </p:txBody>
      </p:sp>
      <p:pic>
        <p:nvPicPr>
          <p:cNvPr id="15" name="Imagen 8">
            <a:extLst>
              <a:ext uri="{FF2B5EF4-FFF2-40B4-BE49-F238E27FC236}">
                <a16:creationId xmlns:a16="http://schemas.microsoft.com/office/drawing/2014/main" id="{88DF7E6A-0948-EA46-9C3A-F1AD268F2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257055" y="156406"/>
            <a:ext cx="1326760" cy="548642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77CC4F00-5DC0-354F-99D1-AACB9BC3FFB2}"/>
              </a:ext>
            </a:extLst>
          </p:cNvPr>
          <p:cNvSpPr/>
          <p:nvPr userDrawn="1"/>
        </p:nvSpPr>
        <p:spPr>
          <a:xfrm>
            <a:off x="0" y="6124893"/>
            <a:ext cx="12192000" cy="739589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1D071E1F-D936-7D4D-BD0D-1B7D92EAB425}"/>
              </a:ext>
            </a:extLst>
          </p:cNvPr>
          <p:cNvSpPr/>
          <p:nvPr userDrawn="1"/>
        </p:nvSpPr>
        <p:spPr>
          <a:xfrm>
            <a:off x="11447413" y="6124895"/>
            <a:ext cx="744588" cy="739588"/>
          </a:xfrm>
          <a:custGeom>
            <a:avLst/>
            <a:gdLst/>
            <a:ahLst/>
            <a:cxnLst/>
            <a:rect l="l" t="t" r="r" b="b"/>
            <a:pathLst>
              <a:path w="461645" h="411479">
                <a:moveTo>
                  <a:pt x="460908" y="12"/>
                </a:moveTo>
                <a:lnTo>
                  <a:pt x="0" y="0"/>
                </a:lnTo>
                <a:lnTo>
                  <a:pt x="0" y="411086"/>
                </a:lnTo>
                <a:lnTo>
                  <a:pt x="461352" y="411086"/>
                </a:lnTo>
                <a:lnTo>
                  <a:pt x="460908" y="12"/>
                </a:lnTo>
                <a:close/>
              </a:path>
            </a:pathLst>
          </a:custGeom>
          <a:solidFill>
            <a:srgbClr val="F080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Marcador de número de diapositiva 6">
            <a:extLst>
              <a:ext uri="{FF2B5EF4-FFF2-40B4-BE49-F238E27FC236}">
                <a16:creationId xmlns:a16="http://schemas.microsoft.com/office/drawing/2014/main" id="{42CDCFBF-5D2A-124D-9B00-FF98DD7FC2F9}"/>
              </a:ext>
            </a:extLst>
          </p:cNvPr>
          <p:cNvSpPr txBox="1">
            <a:spLocks/>
          </p:cNvSpPr>
          <p:nvPr userDrawn="1"/>
        </p:nvSpPr>
        <p:spPr>
          <a:xfrm>
            <a:off x="11557443" y="6454905"/>
            <a:ext cx="5290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1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10449A4-AD61-4652-801B-B293A19B63D4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2EC49784-4556-5B43-AFB0-7E54918CAB11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7618690" y="6532965"/>
            <a:ext cx="3766452" cy="264095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 err="1"/>
              <a:t>Presentation</a:t>
            </a:r>
            <a:r>
              <a:rPr lang="es-ES" dirty="0"/>
              <a:t> </a:t>
            </a:r>
            <a:r>
              <a:rPr lang="es-ES" dirty="0" err="1"/>
              <a:t>name</a:t>
            </a:r>
            <a:endParaRPr lang="it-IT" dirty="0"/>
          </a:p>
        </p:txBody>
      </p:sp>
      <p:sp>
        <p:nvSpPr>
          <p:cNvPr id="28" name="Marcador de contenido 2">
            <a:extLst>
              <a:ext uri="{FF2B5EF4-FFF2-40B4-BE49-F238E27FC236}">
                <a16:creationId xmlns:a16="http://schemas.microsoft.com/office/drawing/2014/main" id="{843D134B-2C99-6144-887D-D9ADAE449D60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755395" y="6532313"/>
            <a:ext cx="1932785" cy="264095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r">
              <a:defRPr sz="1400">
                <a:solidFill>
                  <a:srgbClr val="002D5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s-ES" dirty="0"/>
              <a:t>www.smwautoblok.com</a:t>
            </a:r>
            <a:endParaRPr lang="it-IT" dirty="0"/>
          </a:p>
        </p:txBody>
      </p:sp>
      <p:pic>
        <p:nvPicPr>
          <p:cNvPr id="29" name="Imagen 8">
            <a:extLst>
              <a:ext uri="{FF2B5EF4-FFF2-40B4-BE49-F238E27FC236}">
                <a16:creationId xmlns:a16="http://schemas.microsoft.com/office/drawing/2014/main" id="{BBB9B99F-AA9C-9345-B029-F750CC1B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9"/>
          <a:stretch/>
        </p:blipFill>
        <p:spPr>
          <a:xfrm>
            <a:off x="125901" y="6171643"/>
            <a:ext cx="1326760" cy="548642"/>
          </a:xfrm>
          <a:prstGeom prst="rect">
            <a:avLst/>
          </a:prstGeom>
        </p:spPr>
      </p:pic>
      <p:sp>
        <p:nvSpPr>
          <p:cNvPr id="30" name="object 7">
            <a:extLst>
              <a:ext uri="{FF2B5EF4-FFF2-40B4-BE49-F238E27FC236}">
                <a16:creationId xmlns:a16="http://schemas.microsoft.com/office/drawing/2014/main" id="{008CF264-20EB-554F-B761-99F6DB069622}"/>
              </a:ext>
            </a:extLst>
          </p:cNvPr>
          <p:cNvSpPr/>
          <p:nvPr userDrawn="1"/>
        </p:nvSpPr>
        <p:spPr>
          <a:xfrm>
            <a:off x="0" y="-25059"/>
            <a:ext cx="12192000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002D5D"/>
          </a:solidFill>
        </p:spPr>
        <p:txBody>
          <a:bodyPr wrap="square" lIns="0" tIns="0" rIns="0" bIns="0" rtlCol="0"/>
          <a:lstStyle/>
          <a:p>
            <a:pPr lvl="0"/>
            <a:endParaRPr/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BAD6BBF1-F561-6C4B-84E4-4BF4B07473F7}"/>
              </a:ext>
            </a:extLst>
          </p:cNvPr>
          <p:cNvSpPr/>
          <p:nvPr userDrawn="1"/>
        </p:nvSpPr>
        <p:spPr>
          <a:xfrm>
            <a:off x="0" y="-25058"/>
            <a:ext cx="139337" cy="739588"/>
          </a:xfrm>
          <a:custGeom>
            <a:avLst/>
            <a:gdLst/>
            <a:ahLst/>
            <a:cxnLst/>
            <a:rect l="l" t="t" r="r" b="b"/>
            <a:pathLst>
              <a:path w="139700" h="882014">
                <a:moveTo>
                  <a:pt x="139649" y="0"/>
                </a:moveTo>
                <a:lnTo>
                  <a:pt x="0" y="0"/>
                </a:lnTo>
                <a:lnTo>
                  <a:pt x="0" y="881849"/>
                </a:lnTo>
                <a:lnTo>
                  <a:pt x="139649" y="881849"/>
                </a:lnTo>
                <a:lnTo>
                  <a:pt x="139649" y="0"/>
                </a:lnTo>
                <a:close/>
              </a:path>
            </a:pathLst>
          </a:custGeom>
          <a:solidFill>
            <a:srgbClr val="FF8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8917B393-6E6C-0943-9701-FD30D647809D}"/>
              </a:ext>
            </a:extLst>
          </p:cNvPr>
          <p:cNvSpPr txBox="1">
            <a:spLocks/>
          </p:cNvSpPr>
          <p:nvPr userDrawn="1"/>
        </p:nvSpPr>
        <p:spPr>
          <a:xfrm>
            <a:off x="446128" y="111169"/>
            <a:ext cx="3797501" cy="531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F08019"/>
                </a:solidFill>
                <a:latin typeface="Montserrat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schemeClr val="bg1"/>
                </a:solidFill>
              </a:rPr>
              <a:t>Section</a:t>
            </a:r>
            <a:r>
              <a:rPr lang="es-ES" dirty="0">
                <a:solidFill>
                  <a:schemeClr val="bg1"/>
                </a:solidFill>
              </a:rPr>
              <a:t> LOREM IPSUM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6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it-IT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it-IT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UPPER TITLE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449A4-AD61-4652-801B-B293A19B63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51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63" r:id="rId4"/>
    <p:sldLayoutId id="2147483664" r:id="rId5"/>
    <p:sldLayoutId id="2147483665" r:id="rId6"/>
    <p:sldLayoutId id="2147483666" r:id="rId7"/>
    <p:sldLayoutId id="2147483655" r:id="rId8"/>
    <p:sldLayoutId id="2147483659" r:id="rId9"/>
    <p:sldLayoutId id="2147483658" r:id="rId10"/>
    <p:sldLayoutId id="2147483656" r:id="rId11"/>
    <p:sldLayoutId id="2147483657" r:id="rId12"/>
    <p:sldLayoutId id="2147483662" r:id="rId13"/>
    <p:sldLayoutId id="2147483660" r:id="rId14"/>
    <p:sldLayoutId id="2147483661" r:id="rId1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tiff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CDE3B0-55CB-43F2-9DED-A757F2DB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27" y="4459292"/>
            <a:ext cx="8467473" cy="1228221"/>
          </a:xfrm>
        </p:spPr>
        <p:txBody>
          <a:bodyPr/>
          <a:lstStyle/>
          <a:p>
            <a:r>
              <a:rPr lang="es-PE" sz="3600" dirty="0"/>
              <a:t>SALES or TECHNICAL MEETING</a:t>
            </a:r>
            <a:br>
              <a:rPr lang="es-PE" sz="3600" dirty="0"/>
            </a:br>
            <a:endParaRPr lang="es-PE" sz="3600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DA26B39-B995-42FF-A03F-39144A685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0326" y="3810795"/>
            <a:ext cx="3057273" cy="365125"/>
          </a:xfrm>
        </p:spPr>
        <p:txBody>
          <a:bodyPr/>
          <a:lstStyle/>
          <a:p>
            <a:r>
              <a:rPr lang="it-IT" dirty="0"/>
              <a:t>ATM PRESENTATION</a:t>
            </a:r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F04641C2-FB01-46E2-AD76-66726DF67A8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7" r="9027"/>
          <a:stretch/>
        </p:blipFill>
        <p:spPr>
          <a:xfrm>
            <a:off x="-6350" y="0"/>
            <a:ext cx="2445720" cy="3386138"/>
          </a:xfrm>
        </p:spPr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6D3BCD41-0581-4170-98E4-CA0B81A739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4" r="25934"/>
          <a:stretch>
            <a:fillRect/>
          </a:stretch>
        </p:blipFill>
        <p:spPr/>
      </p:pic>
      <p:pic>
        <p:nvPicPr>
          <p:cNvPr id="15" name="Marcador de posición de imagen 14">
            <a:extLst>
              <a:ext uri="{FF2B5EF4-FFF2-40B4-BE49-F238E27FC236}">
                <a16:creationId xmlns:a16="http://schemas.microsoft.com/office/drawing/2014/main" id="{0AE1C2D3-3A7B-4B29-8CFD-6377BE4D40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3" t="1432" r="2986" b="1249"/>
          <a:stretch/>
        </p:blipFill>
        <p:spPr>
          <a:xfrm>
            <a:off x="4863636" y="-569"/>
            <a:ext cx="2445720" cy="3386138"/>
          </a:xfrm>
        </p:spPr>
      </p:pic>
      <p:pic>
        <p:nvPicPr>
          <p:cNvPr id="17" name="Marcador de posición de imagen 16">
            <a:extLst>
              <a:ext uri="{FF2B5EF4-FFF2-40B4-BE49-F238E27FC236}">
                <a16:creationId xmlns:a16="http://schemas.microsoft.com/office/drawing/2014/main" id="{E753FE35-FBBF-4918-BFA2-010053284A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 r="25850"/>
          <a:stretch>
            <a:fillRect/>
          </a:stretch>
        </p:blipFill>
        <p:spPr/>
      </p:pic>
      <p:pic>
        <p:nvPicPr>
          <p:cNvPr id="19" name="Marcador de posición de imagen 18">
            <a:extLst>
              <a:ext uri="{FF2B5EF4-FFF2-40B4-BE49-F238E27FC236}">
                <a16:creationId xmlns:a16="http://schemas.microsoft.com/office/drawing/2014/main" id="{FA4ACFE7-E161-4D34-918F-0C8731C7C8E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r="43175"/>
          <a:stretch/>
        </p:blipFill>
        <p:spPr>
          <a:xfrm>
            <a:off x="9733622" y="-569"/>
            <a:ext cx="2458378" cy="3386138"/>
          </a:xfrm>
        </p:spPr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28B5632-F09F-4599-BBA9-F91E2CA0A7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s-PE" dirty="0"/>
              <a:t>2023 </a:t>
            </a:r>
            <a:r>
              <a:rPr lang="es-PE" dirty="0">
                <a:solidFill>
                  <a:srgbClr val="F08019"/>
                </a:solidFill>
              </a:rPr>
              <a:t>l</a:t>
            </a:r>
            <a:r>
              <a:rPr lang="es-PE" dirty="0"/>
              <a:t> xx </a:t>
            </a:r>
            <a:r>
              <a:rPr lang="es-PE" dirty="0">
                <a:solidFill>
                  <a:srgbClr val="F08019"/>
                </a:solidFill>
              </a:rPr>
              <a:t>l</a:t>
            </a:r>
            <a:r>
              <a:rPr lang="es-PE" dirty="0"/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333046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immagine 9" descr="Immagine che contiene logo, Carattere, Elementi grafici, simbolo&#10;&#10;Descrizione generata automaticamente">
            <a:extLst>
              <a:ext uri="{FF2B5EF4-FFF2-40B4-BE49-F238E27FC236}">
                <a16:creationId xmlns:a16="http://schemas.microsoft.com/office/drawing/2014/main" id="{486F96F6-246F-7CAB-6A1B-19FE3995ED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r="11372"/>
          <a:stretch>
            <a:fillRect/>
          </a:stretch>
        </p:blipFill>
        <p:spPr/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63A3DA3-BADE-AC4E-BBD8-5003B3131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49A4-AD61-4652-801B-B293A19B63D4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2C1742-A2DB-E74A-A8DB-887DECD831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it-IT"/>
              <a:t>Title</a:t>
            </a:r>
          </a:p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88437A3-0A07-964C-86DF-8FA00DC003F9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F5D59AA-2F59-A14B-9267-8595B4F5FC8B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it-IT" b="1" dirty="0"/>
              <a:t>ATM </a:t>
            </a:r>
            <a:r>
              <a:rPr lang="it-IT" b="1" dirty="0">
                <a:solidFill>
                  <a:srgbClr val="F08019"/>
                </a:solidFill>
              </a:rPr>
              <a:t>2023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91B7F0A2-BD27-1C4F-A8D9-EDAA90B0B00F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DB0A5ABE-3D96-AE4B-82B8-F4F71E5AE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0573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0BB2A9D7-893B-B81A-98CE-D33A688630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A271BC3-09F7-9C57-A57A-43F9E5DFF1E1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F8F0EEC5-3297-4598-6FA5-95629B202073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CF16A1AB-73B4-0EB9-0978-96BCF8093A4E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618413" y="6532563"/>
            <a:ext cx="3767137" cy="265112"/>
          </a:xfrm>
        </p:spPr>
        <p:txBody>
          <a:bodyPr/>
          <a:lstStyle/>
          <a:p>
            <a:r>
              <a:rPr lang="it-IT" b="1" dirty="0"/>
              <a:t>ATM </a:t>
            </a:r>
            <a:r>
              <a:rPr lang="it-IT" b="1" dirty="0">
                <a:solidFill>
                  <a:srgbClr val="F08019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83085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BF7B8C-CB87-6143-A963-D818DC2D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D122B5-65C2-AF40-8D26-31A27B7A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UPPER 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7957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70922D3A-A547-7F4E-BF79-E8BA517C75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C07419C-7878-2947-9763-81AA84DA6B1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74B2C447-DCB1-9C46-B813-4E868A9F063C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E38F035E-E260-E546-BEB6-AE4D23501379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contenuto 5">
            <a:extLst>
              <a:ext uri="{FF2B5EF4-FFF2-40B4-BE49-F238E27FC236}">
                <a16:creationId xmlns:a16="http://schemas.microsoft.com/office/drawing/2014/main" id="{639FB001-A7D0-4ADB-AEF6-2FE757CAE6E4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618413" y="6532563"/>
            <a:ext cx="3767137" cy="265112"/>
          </a:xfrm>
        </p:spPr>
        <p:txBody>
          <a:bodyPr/>
          <a:lstStyle/>
          <a:p>
            <a:r>
              <a:rPr lang="it-IT" b="1" dirty="0"/>
              <a:t>ATM </a:t>
            </a:r>
            <a:r>
              <a:rPr lang="it-IT" b="1" dirty="0">
                <a:solidFill>
                  <a:srgbClr val="F08019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14129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contenuto 10">
            <a:extLst>
              <a:ext uri="{FF2B5EF4-FFF2-40B4-BE49-F238E27FC236}">
                <a16:creationId xmlns:a16="http://schemas.microsoft.com/office/drawing/2014/main" id="{5CAE17D2-D6B2-934F-BBD8-A1B952EE7746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B6A10097-0B41-8F46-88DA-16C36B884711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B5C3121E-4699-BF49-9A24-A20451A22C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D722496D-94D8-3A46-AF9B-54E497B685D1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798B4B64-F947-BE45-8BE9-09A8D454B21F}"/>
              </a:ext>
            </a:extLst>
          </p:cNvPr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E1487B0F-8D24-0E45-AA3E-3A0905C5CD96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3497FFCC-A05E-F045-8CBB-D31F05965547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contenuto 5">
            <a:extLst>
              <a:ext uri="{FF2B5EF4-FFF2-40B4-BE49-F238E27FC236}">
                <a16:creationId xmlns:a16="http://schemas.microsoft.com/office/drawing/2014/main" id="{C1DA7004-59A9-E8B8-F1E3-323FE36F2E38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618413" y="6532563"/>
            <a:ext cx="3767137" cy="265112"/>
          </a:xfrm>
        </p:spPr>
        <p:txBody>
          <a:bodyPr/>
          <a:lstStyle/>
          <a:p>
            <a:r>
              <a:rPr lang="it-IT" b="1" dirty="0"/>
              <a:t>ATM </a:t>
            </a:r>
            <a:r>
              <a:rPr lang="it-IT" b="1" dirty="0">
                <a:solidFill>
                  <a:srgbClr val="F08019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99686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8DEC0D8A-38BF-31A4-9982-9549A199F7E4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C340178C-8035-B59E-4BA5-8750715B5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478823-FC6C-5642-B6D2-23B9B020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449A4-AD61-4652-801B-B293A19B63D4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1986C9E1-22B2-6C4F-34BE-C5BFC6D0EC38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29D74268-B772-8EAF-EF71-645D0A354E8C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contenuto 5">
            <a:extLst>
              <a:ext uri="{FF2B5EF4-FFF2-40B4-BE49-F238E27FC236}">
                <a16:creationId xmlns:a16="http://schemas.microsoft.com/office/drawing/2014/main" id="{4014A4C1-F4C5-876F-D78B-E38FBE34EC4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618413" y="6532563"/>
            <a:ext cx="3767137" cy="265112"/>
          </a:xfrm>
        </p:spPr>
        <p:txBody>
          <a:bodyPr/>
          <a:lstStyle/>
          <a:p>
            <a:r>
              <a:rPr lang="it-IT" b="1" dirty="0"/>
              <a:t>ATM </a:t>
            </a:r>
            <a:r>
              <a:rPr lang="it-IT" b="1" dirty="0">
                <a:solidFill>
                  <a:srgbClr val="F08019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99620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7EF4A80C-2774-4E8F-AD14-B4506107C1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239874-AD80-404D-A741-A5922B479FA5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F35F48-AE30-438D-8BEA-1DDBB286C399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D141CDF-DFBE-4610-A4F3-D897C98F32B2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E159AA00-F9DF-4FDE-BED3-04FDB5300820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Segnaposto contenuto 5">
            <a:extLst>
              <a:ext uri="{FF2B5EF4-FFF2-40B4-BE49-F238E27FC236}">
                <a16:creationId xmlns:a16="http://schemas.microsoft.com/office/drawing/2014/main" id="{F590F5AD-7D1F-96C4-70B9-F442EBDDAFA1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7618413" y="6532563"/>
            <a:ext cx="3767137" cy="265112"/>
          </a:xfrm>
        </p:spPr>
        <p:txBody>
          <a:bodyPr/>
          <a:lstStyle/>
          <a:p>
            <a:r>
              <a:rPr lang="it-IT" b="1" dirty="0"/>
              <a:t>ATM </a:t>
            </a:r>
            <a:r>
              <a:rPr lang="it-IT" b="1" dirty="0">
                <a:solidFill>
                  <a:srgbClr val="F08019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123100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F4970FC-CB92-46EE-AD5E-C558E81383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066759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16510" rIns="0" bIns="0" rtlCol="0">
        <a:spAutoFit/>
      </a:bodyPr>
      <a:lstStyle>
        <a:defPPr marL="12700">
          <a:spcBef>
            <a:spcPts val="130"/>
          </a:spcBef>
          <a:defRPr sz="2400" dirty="0" smtClean="0">
            <a:solidFill>
              <a:srgbClr val="FFFFFF"/>
            </a:solidFill>
            <a:latin typeface="Montserrat" panose="00000500000000000000" pitchFamily="2" charset="0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</TotalTime>
  <Words>29</Words>
  <Application>Microsoft Office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Montserrat</vt:lpstr>
      <vt:lpstr>Montserrat SemiBold</vt:lpstr>
      <vt:lpstr>Open Sans</vt:lpstr>
      <vt:lpstr>Open Sans</vt:lpstr>
      <vt:lpstr>Tema de Office</vt:lpstr>
      <vt:lpstr>SALES or TECHNICAL MEETING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InKulpado666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llllll</dc:creator>
  <cp:lastModifiedBy>Giorgia Cinato</cp:lastModifiedBy>
  <cp:revision>55</cp:revision>
  <dcterms:created xsi:type="dcterms:W3CDTF">2020-10-12T14:32:41Z</dcterms:created>
  <dcterms:modified xsi:type="dcterms:W3CDTF">2023-05-18T09:29:24Z</dcterms:modified>
</cp:coreProperties>
</file>